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145705923" r:id="rId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EFCA9-53C5-416D-B0FC-2D830563D774}" v="9" dt="2026-04-08T11:37:46.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tkamer_von,Jana (HR TalentGoA) BIP-DE-I" userId="7d453268-2875-46ac-b53a-c57f25e00cff" providerId="ADAL" clId="{4AFD0784-EFB3-45EB-84E2-18C2532F2973}"/>
    <pc:docChg chg="delSld">
      <pc:chgData name="Puttkamer_von,Jana (HR TalentGoA) BIP-DE-I" userId="7d453268-2875-46ac-b53a-c57f25e00cff" providerId="ADAL" clId="{4AFD0784-EFB3-45EB-84E2-18C2532F2973}" dt="2026-04-08T12:12:40.025" v="1" actId="47"/>
      <pc:docMkLst>
        <pc:docMk/>
      </pc:docMkLst>
      <pc:sldChg chg="del">
        <pc:chgData name="Puttkamer_von,Jana (HR TalentGoA) BIP-DE-I" userId="7d453268-2875-46ac-b53a-c57f25e00cff" providerId="ADAL" clId="{4AFD0784-EFB3-45EB-84E2-18C2532F2973}" dt="2026-04-08T12:12:40.025" v="1" actId="47"/>
        <pc:sldMkLst>
          <pc:docMk/>
          <pc:sldMk cId="3886934630" sldId="2145705927"/>
        </pc:sldMkLst>
      </pc:sldChg>
      <pc:sldChg chg="del">
        <pc:chgData name="Puttkamer_von,Jana (HR TalentGoA) BIP-DE-I" userId="7d453268-2875-46ac-b53a-c57f25e00cff" providerId="ADAL" clId="{4AFD0784-EFB3-45EB-84E2-18C2532F2973}" dt="2026-04-08T12:12:38.179" v="0" actId="47"/>
        <pc:sldMkLst>
          <pc:docMk/>
          <pc:sldMk cId="516361453" sldId="21457059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779ED-5224-42BC-B7A0-09ADCBAA732E}" type="datetimeFigureOut">
              <a:rPr lang="de-DE" smtClean="0"/>
              <a:t>08.04.2026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FFC027-FC78-4430-AA68-0E1FC51C6CD5}" type="slidenum">
              <a:rPr lang="de-DE" smtClean="0"/>
              <a:t>‹Nr.›</a:t>
            </a:fld>
            <a:endParaRPr lang="de-DE"/>
          </a:p>
        </p:txBody>
      </p:sp>
    </p:spTree>
    <p:extLst>
      <p:ext uri="{BB962C8B-B14F-4D97-AF65-F5344CB8AC3E}">
        <p14:creationId xmlns:p14="http://schemas.microsoft.com/office/powerpoint/2010/main" val="267893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26866358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761182771"/>
      </p:ext>
    </p:extLst>
  </p:cSld>
  <p:clrMapOvr>
    <a:masterClrMapping/>
  </p:clrMapOvr>
  <p:extLst>
    <p:ext uri="{DCECCB84-F9BA-43D5-87BE-67443E8EF086}">
      <p15:sldGuideLst xmlns:p15="http://schemas.microsoft.com/office/powerpoint/2012/main">
        <p15:guide id="1" pos="3840">
          <p15:clr>
            <a:srgbClr val="FBAE40"/>
          </p15:clr>
        </p15:guide>
        <p15:guide id="2" orient="horz" pos="2024">
          <p15:clr>
            <a:srgbClr val="FBAE40"/>
          </p15:clr>
        </p15:guide>
        <p15:guide id="3" orient="horz" pos="22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Presentation title    |    ONLY FOR INTERNAL USE</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‹Nr.›</a:t>
            </a:fld>
            <a:endParaRPr lang="en-US"/>
          </a:p>
        </p:txBody>
      </p:sp>
    </p:spTree>
    <p:extLst>
      <p:ext uri="{BB962C8B-B14F-4D97-AF65-F5344CB8AC3E}">
        <p14:creationId xmlns:p14="http://schemas.microsoft.com/office/powerpoint/2010/main" val="197438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91404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4261796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a:xfrm>
            <a:off x="8904624" y="6246836"/>
            <a:ext cx="2447960" cy="288000"/>
          </a:xfrm>
        </p:spPr>
        <p:txBody>
          <a:bodyPr/>
          <a:lstStyle/>
          <a:p>
            <a:r>
              <a:rPr lang="en-US"/>
              <a:t>Presentation title    |    </a:t>
            </a:r>
          </a:p>
          <a:p>
            <a:r>
              <a:rPr lang="en-US"/>
              <a:t>ONLY FOR INTERNAL USE</a:t>
            </a:r>
          </a:p>
        </p:txBody>
      </p:sp>
      <p:sp>
        <p:nvSpPr>
          <p:cNvPr id="6" name="Arrow: Pentagon 5">
            <a:extLst>
              <a:ext uri="{FF2B5EF4-FFF2-40B4-BE49-F238E27FC236}">
                <a16:creationId xmlns:a16="http://schemas.microsoft.com/office/drawing/2014/main" id="{D538B7FC-6B3A-8F3A-BBDC-1EEFED308F78}"/>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3495215247"/>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Presentation title    |    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5721139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lvl1pPr>
              <a:defRPr>
                <a:solidFill>
                  <a:schemeClr val="bg1"/>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a:xfrm>
            <a:off x="8904624" y="6246836"/>
            <a:ext cx="2447960" cy="288000"/>
          </a:xfrm>
        </p:spPr>
        <p:txBody>
          <a:bodyPr/>
          <a:lstStyle>
            <a:lvl1pPr>
              <a:defRPr>
                <a:solidFill>
                  <a:schemeClr val="bg1"/>
                </a:solidFill>
              </a:defRPr>
            </a:lvl1pPr>
          </a:lstStyle>
          <a:p>
            <a:r>
              <a:rPr lang="en-US"/>
              <a:t>Presentation title    |    </a:t>
            </a:r>
          </a:p>
          <a:p>
            <a:r>
              <a:rPr lang="en-US"/>
              <a:t>ONLY FOR INTERNAL USE</a:t>
            </a:r>
          </a:p>
        </p:txBody>
      </p:sp>
      <p:sp>
        <p:nvSpPr>
          <p:cNvPr id="7" name="Arrow: Pentagon 6">
            <a:extLst>
              <a:ext uri="{FF2B5EF4-FFF2-40B4-BE49-F238E27FC236}">
                <a16:creationId xmlns:a16="http://schemas.microsoft.com/office/drawing/2014/main" id="{1C2F19D9-5B8F-D889-26A0-5956F75299B0}"/>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944135200"/>
      </p:ext>
    </p:extLst>
  </p:cSld>
  <p:clrMapOvr>
    <a:masterClrMapping/>
  </p:clrMapOvr>
  <p:extLst>
    <p:ext uri="{DCECCB84-F9BA-43D5-87BE-67443E8EF086}">
      <p15:sldGuideLst xmlns:p15="http://schemas.microsoft.com/office/powerpoint/2012/main">
        <p15:guide id="2" pos="49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3716984383"/>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946148475"/>
      </p:ext>
    </p:extLst>
  </p:cSld>
  <p:clrMapOvr>
    <a:masterClrMapping/>
  </p:clrMapOvr>
  <p:extLst>
    <p:ext uri="{DCECCB84-F9BA-43D5-87BE-67443E8EF086}">
      <p15:sldGuideLst xmlns:p15="http://schemas.microsoft.com/office/powerpoint/2012/main">
        <p15:guide id="1" pos="2547">
          <p15:clr>
            <a:srgbClr val="FBAE40"/>
          </p15:clr>
        </p15:guide>
        <p15:guide id="2" pos="4951">
          <p15:clr>
            <a:srgbClr val="FBAE40"/>
          </p15:clr>
        </p15:guide>
        <p15:guide id="3" pos="2729">
          <p15:clr>
            <a:srgbClr val="FBAE40"/>
          </p15:clr>
        </p15:guide>
        <p15:guide id="4" pos="51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Presentation title    |    ONLY FOR INTERNAL USE</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269737025"/>
      </p:ext>
    </p:extLst>
  </p:cSld>
  <p:clrMapOvr>
    <a:masterClrMapping/>
  </p:clrMapOvr>
  <p:extLst>
    <p:ext uri="{DCECCB84-F9BA-43D5-87BE-67443E8EF086}">
      <p15:sldGuideLst xmlns:p15="http://schemas.microsoft.com/office/powerpoint/2012/main">
        <p15:guide id="1" pos="2547">
          <p15:clr>
            <a:srgbClr val="FBAE40"/>
          </p15:clr>
        </p15:guide>
        <p15:guide id="2" pos="2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bwMode="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Tree>
    <p:extLst>
      <p:ext uri="{BB962C8B-B14F-4D97-AF65-F5344CB8AC3E}">
        <p14:creationId xmlns:p14="http://schemas.microsoft.com/office/powerpoint/2010/main" val="3889400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503573713"/>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76810240"/>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Presentation title    |    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89667819"/>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16095192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54861333"/>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14600466"/>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200382631"/>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790707165"/>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guide id="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695621817"/>
      </p:ext>
    </p:extLst>
  </p:cSld>
  <p:clrMapOvr>
    <a:masterClrMapping/>
  </p:clrMapOvr>
  <p:extLst>
    <p:ext uri="{DCECCB84-F9BA-43D5-87BE-67443E8EF086}">
      <p15:sldGuideLst xmlns:p15="http://schemas.microsoft.com/office/powerpoint/2012/main">
        <p15:guide id="1" pos="4951">
          <p15:clr>
            <a:srgbClr val="FBAE40"/>
          </p15:clr>
        </p15:guide>
        <p15:guide id="3" orient="horz" pos="1298">
          <p15:clr>
            <a:srgbClr val="FBAE40"/>
          </p15:clr>
        </p15:guide>
        <p15:guide id="4" pos="513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243068434"/>
      </p:ext>
    </p:extLst>
  </p:cSld>
  <p:clrMapOvr>
    <a:masterClrMapping/>
  </p:clrMapOvr>
  <p:extLst>
    <p:ext uri="{DCECCB84-F9BA-43D5-87BE-67443E8EF086}">
      <p15:sldGuideLst xmlns:p15="http://schemas.microsoft.com/office/powerpoint/2012/main">
        <p15:guide id="1" pos="6221">
          <p15:clr>
            <a:srgbClr val="FBAE40"/>
          </p15:clr>
        </p15:guide>
        <p15:guide id="2" pos="640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07212474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Presentation title    |    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46091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157259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047589"/>
      </p:ext>
    </p:extLst>
  </p:cSld>
  <p:clrMapOvr>
    <a:masterClrMapping/>
  </p:clrMapOvr>
  <p:extLst>
    <p:ext uri="{DCECCB84-F9BA-43D5-87BE-67443E8EF086}">
      <p15:sldGuideLst xmlns:p15="http://schemas.microsoft.com/office/powerpoint/2012/main">
        <p15:guide id="1" pos="3931">
          <p15:clr>
            <a:srgbClr val="FBAE40"/>
          </p15:clr>
        </p15:guide>
        <p15:guide id="2" orient="horz" pos="2137">
          <p15:clr>
            <a:srgbClr val="FBAE40"/>
          </p15:clr>
        </p15:guide>
        <p15:guide id="3" orient="horz" pos="1434">
          <p15:clr>
            <a:srgbClr val="FBAE40"/>
          </p15:clr>
        </p15:guide>
        <p15:guide id="4" pos="374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2026</a:t>
            </a:fld>
            <a:r>
              <a:rPr lang="en-US" sz="900"/>
              <a:t> Boehringer Ingelheim International GmbH. All rights reserved.</a:t>
            </a:r>
          </a:p>
        </p:txBody>
      </p:sp>
    </p:spTree>
    <p:extLst>
      <p:ext uri="{BB962C8B-B14F-4D97-AF65-F5344CB8AC3E}">
        <p14:creationId xmlns:p14="http://schemas.microsoft.com/office/powerpoint/2010/main" val="25051711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4584385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Tree>
    <p:extLst>
      <p:ext uri="{BB962C8B-B14F-4D97-AF65-F5344CB8AC3E}">
        <p14:creationId xmlns:p14="http://schemas.microsoft.com/office/powerpoint/2010/main" val="3434275153"/>
      </p:ext>
    </p:extLst>
  </p:cSld>
  <p:clrMapOvr>
    <a:masterClrMapping/>
  </p:clrMapOvr>
  <p:extLst>
    <p:ext uri="{DCECCB84-F9BA-43D5-87BE-67443E8EF086}">
      <p15:sldGuideLst xmlns:p15="http://schemas.microsoft.com/office/powerpoint/2012/main">
        <p15:guide id="1" orient="horz" pos="2682">
          <p15:clr>
            <a:srgbClr val="FBAE40"/>
          </p15:clr>
        </p15:guide>
        <p15:guide id="7" orient="horz" pos="2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34426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864090954"/>
      </p:ext>
    </p:extLst>
  </p:cSld>
  <p:clrMapOvr>
    <a:masterClrMapping/>
  </p:clrMapOvr>
  <p:extLst>
    <p:ext uri="{DCECCB84-F9BA-43D5-87BE-67443E8EF086}">
      <p15:sldGuideLst xmlns:p15="http://schemas.microsoft.com/office/powerpoint/2012/main">
        <p15:guide id="3" pos="3749">
          <p15:clr>
            <a:srgbClr val="FBAE40"/>
          </p15:clr>
        </p15:guide>
        <p15:guide id="5"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Presentation title    |    ONLY FOR INTERNAL USE</a:t>
            </a:r>
          </a:p>
        </p:txBody>
      </p:sp>
    </p:spTree>
    <p:extLst>
      <p:ext uri="{BB962C8B-B14F-4D97-AF65-F5344CB8AC3E}">
        <p14:creationId xmlns:p14="http://schemas.microsoft.com/office/powerpoint/2010/main" val="2526850910"/>
      </p:ext>
    </p:extLst>
  </p:cSld>
  <p:clrMapOvr>
    <a:masterClrMapping/>
  </p:clrMapOvr>
  <p:extLst>
    <p:ext uri="{DCECCB84-F9BA-43D5-87BE-67443E8EF086}">
      <p15:sldGuideLst xmlns:p15="http://schemas.microsoft.com/office/powerpoint/2012/main">
        <p15:guide id="1" orient="horz" pos="2024">
          <p15:clr>
            <a:srgbClr val="FBAE40"/>
          </p15:clr>
        </p15:guide>
        <p15:guide id="2" orient="horz" pos="22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3464902054"/>
      </p:ext>
    </p:extLst>
  </p:cSld>
  <p:clrMapOvr>
    <a:masterClrMapping/>
  </p:clrMapOvr>
  <p:extLst>
    <p:ext uri="{DCECCB84-F9BA-43D5-87BE-67443E8EF086}">
      <p15:sldGuideLst xmlns:p15="http://schemas.microsoft.com/office/powerpoint/2012/main">
        <p15:guide id="3" orient="horz" pos="2024">
          <p15:clr>
            <a:srgbClr val="FBAE40"/>
          </p15:clr>
        </p15:guide>
        <p15:guide id="4" orient="horz" pos="22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Presentation title    |    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‹Nr.›</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5240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lmy.de/UFtt" TargetMode="Externa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6B512811-1AEA-E4D7-BC64-69D14583C94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70" r="30170"/>
          <a:stretch/>
        </p:blipFill>
        <p:spPr>
          <a:prstGeom prst="rect">
            <a:avLst/>
          </a:prstGeom>
        </p:spPr>
      </p:pic>
      <p:pic>
        <p:nvPicPr>
          <p:cNvPr id="14" name="Grafik 13">
            <a:extLst>
              <a:ext uri="{FF2B5EF4-FFF2-40B4-BE49-F238E27FC236}">
                <a16:creationId xmlns:a16="http://schemas.microsoft.com/office/drawing/2014/main" id="{65FC2249-367B-DAC3-0F9A-0C6FF17D80F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gray">
          <a:xfrm>
            <a:off x="10544175" y="6183891"/>
            <a:ext cx="1487967" cy="197437"/>
          </a:xfrm>
          <a:prstGeom prst="rect">
            <a:avLst/>
          </a:prstGeom>
        </p:spPr>
      </p:pic>
      <p:sp>
        <p:nvSpPr>
          <p:cNvPr id="15" name="Untertitel 6">
            <a:extLst>
              <a:ext uri="{FF2B5EF4-FFF2-40B4-BE49-F238E27FC236}">
                <a16:creationId xmlns:a16="http://schemas.microsoft.com/office/drawing/2014/main" id="{559DC83E-7916-691D-2B14-D583A4C88814}"/>
              </a:ext>
            </a:extLst>
          </p:cNvPr>
          <p:cNvSpPr txBox="1">
            <a:spLocks/>
          </p:cNvSpPr>
          <p:nvPr/>
        </p:nvSpPr>
        <p:spPr>
          <a:xfrm>
            <a:off x="6296240" y="2747472"/>
            <a:ext cx="1361090" cy="432657"/>
          </a:xfrm>
          <a:prstGeom prst="rect">
            <a:avLst/>
          </a:prstGeom>
          <a:solidFill>
            <a:schemeClr val="bg1"/>
          </a:solidFill>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defRPr/>
            </a:pPr>
            <a:r>
              <a:rPr lang="en-US" sz="800" b="1" dirty="0">
                <a:solidFill>
                  <a:schemeClr val="bg2"/>
                </a:solidFill>
                <a:latin typeface="Boehringer Forward Text"/>
              </a:rPr>
              <a:t>Mehr  Informationen:</a:t>
            </a:r>
            <a:br>
              <a:rPr lang="en-US" sz="800" b="1" dirty="0">
                <a:solidFill>
                  <a:schemeClr val="tx2"/>
                </a:solidFill>
                <a:latin typeface="Boehringer Forward Text"/>
              </a:rPr>
            </a:br>
            <a:r>
              <a:rPr lang="en-US" sz="800" b="1" dirty="0">
                <a:solidFill>
                  <a:schemeClr val="tx2"/>
                </a:solidFill>
                <a:latin typeface="Boehringer Forward Text"/>
              </a:rPr>
              <a:t>http://bit.ly/4spqNWO</a:t>
            </a:r>
            <a:endParaRPr lang="en-US" sz="800" b="1" dirty="0">
              <a:solidFill>
                <a:schemeClr val="bg2"/>
              </a:solidFill>
            </a:endParaRPr>
          </a:p>
        </p:txBody>
      </p:sp>
      <p:sp>
        <p:nvSpPr>
          <p:cNvPr id="5" name="Untertitel 6">
            <a:extLst>
              <a:ext uri="{FF2B5EF4-FFF2-40B4-BE49-F238E27FC236}">
                <a16:creationId xmlns:a16="http://schemas.microsoft.com/office/drawing/2014/main" id="{2E7A9AF0-5220-421E-DA95-14F02A4CF0DE}"/>
              </a:ext>
            </a:extLst>
          </p:cNvPr>
          <p:cNvSpPr txBox="1">
            <a:spLocks/>
          </p:cNvSpPr>
          <p:nvPr/>
        </p:nvSpPr>
        <p:spPr>
          <a:xfrm>
            <a:off x="1727408" y="5882971"/>
            <a:ext cx="4562206" cy="632265"/>
          </a:xfrm>
          <a:prstGeom prst="rect">
            <a:avLst/>
          </a:prstGeom>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Clr>
                <a:srgbClr val="00E47C"/>
              </a:buClr>
              <a:buNone/>
              <a:defRPr/>
            </a:pPr>
            <a:r>
              <a:rPr lang="de-DE" b="1" dirty="0">
                <a:solidFill>
                  <a:schemeClr val="tx2"/>
                </a:solidFill>
                <a:latin typeface="Boehringer Forward Text"/>
              </a:rPr>
              <a:t>Nicht ganz deins?</a:t>
            </a:r>
            <a:r>
              <a:rPr lang="de-DE" b="1" dirty="0">
                <a:solidFill>
                  <a:schemeClr val="bg1"/>
                </a:solidFill>
                <a:latin typeface="Boehringer Forward Text"/>
              </a:rPr>
              <a:t> </a:t>
            </a:r>
            <a:br>
              <a:rPr lang="de-DE" b="1" dirty="0">
                <a:solidFill>
                  <a:schemeClr val="bg1"/>
                </a:solidFill>
                <a:latin typeface="Boehringer Forward Text"/>
              </a:rPr>
            </a:br>
            <a:r>
              <a:rPr lang="de-DE" sz="1200" b="1" dirty="0">
                <a:solidFill>
                  <a:schemeClr val="bg1"/>
                </a:solidFill>
                <a:latin typeface="Boehringer Forward Text"/>
              </a:rPr>
              <a:t>Weitere Einstiegsjobs: </a:t>
            </a:r>
            <a:r>
              <a:rPr lang="de-DE" sz="1200" b="1" dirty="0">
                <a:solidFill>
                  <a:schemeClr val="tx2"/>
                </a:solidFill>
                <a:latin typeface="Boehringer Forward Text"/>
                <a:hlinkClick r:id="rId5">
                  <a:extLst>
                    <a:ext uri="{A12FA001-AC4F-418D-AE19-62706E023703}">
                      <ahyp:hlinkClr xmlns:ahyp="http://schemas.microsoft.com/office/drawing/2018/hyperlinkcolor" val="tx"/>
                    </a:ext>
                  </a:extLst>
                </a:hlinkClick>
              </a:rPr>
              <a:t>https://lmy.de/UFtt</a:t>
            </a:r>
            <a:r>
              <a:rPr lang="de-DE" sz="1200" b="1" dirty="0">
                <a:solidFill>
                  <a:schemeClr val="bg1"/>
                </a:solidFill>
                <a:latin typeface="Boehringer Forward Text"/>
              </a:rPr>
              <a:t> </a:t>
            </a:r>
          </a:p>
          <a:p>
            <a:pPr marL="0" indent="0">
              <a:buClr>
                <a:srgbClr val="00E47C"/>
              </a:buClr>
              <a:buFont typeface="Arial" panose="020B0604020202020204" pitchFamily="34" charset="0"/>
              <a:buNone/>
              <a:defRPr/>
            </a:pPr>
            <a:endParaRPr lang="de-DE" b="1" dirty="0">
              <a:solidFill>
                <a:schemeClr val="bg1"/>
              </a:solidFill>
              <a:latin typeface="Boehringer Forward Text"/>
            </a:endParaRPr>
          </a:p>
          <a:p>
            <a:pPr marL="0" indent="0">
              <a:buClr>
                <a:srgbClr val="00E47C"/>
              </a:buClr>
              <a:buFont typeface="Arial" panose="020B0604020202020204" pitchFamily="34" charset="0"/>
              <a:buNone/>
              <a:defRPr/>
            </a:pPr>
            <a:endParaRPr lang="de-DE" b="1" dirty="0">
              <a:solidFill>
                <a:prstClr val="white"/>
              </a:solidFill>
              <a:latin typeface="Boehringer Forward Text"/>
            </a:endParaRPr>
          </a:p>
        </p:txBody>
      </p:sp>
      <p:sp>
        <p:nvSpPr>
          <p:cNvPr id="11" name="Titel 8">
            <a:extLst>
              <a:ext uri="{FF2B5EF4-FFF2-40B4-BE49-F238E27FC236}">
                <a16:creationId xmlns:a16="http://schemas.microsoft.com/office/drawing/2014/main" id="{A2B27790-F5E6-9F4F-5CA3-3EA0C0DFA734}"/>
              </a:ext>
            </a:extLst>
          </p:cNvPr>
          <p:cNvSpPr txBox="1">
            <a:spLocks/>
          </p:cNvSpPr>
          <p:nvPr/>
        </p:nvSpPr>
        <p:spPr bwMode="gray">
          <a:xfrm>
            <a:off x="479424" y="3616406"/>
            <a:ext cx="4842565" cy="1227967"/>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800" b="1" i="0" kern="1200">
                <a:solidFill>
                  <a:schemeClr val="tx2"/>
                </a:solidFill>
                <a:latin typeface="+mj-lt"/>
                <a:ea typeface="+mj-ea"/>
                <a:cs typeface="+mj-cs"/>
              </a:defRPr>
            </a:lvl1pPr>
          </a:lstStyle>
          <a:p>
            <a:endParaRPr lang="de-DE" dirty="0"/>
          </a:p>
          <a:p>
            <a:endParaRPr lang="de-DE" dirty="0"/>
          </a:p>
          <a:p>
            <a:endParaRPr lang="de-DE" sz="1400" dirty="0">
              <a:solidFill>
                <a:schemeClr val="bg1"/>
              </a:solidFill>
            </a:endParaRPr>
          </a:p>
          <a:p>
            <a:endParaRPr lang="de-DE" sz="1400" dirty="0">
              <a:solidFill>
                <a:schemeClr val="bg1"/>
              </a:solidFill>
            </a:endParaRPr>
          </a:p>
          <a:p>
            <a:endParaRPr lang="de-DE" sz="1400" dirty="0">
              <a:solidFill>
                <a:schemeClr val="bg1"/>
              </a:solidFill>
            </a:endParaRPr>
          </a:p>
          <a:p>
            <a:r>
              <a:rPr lang="de-DE" sz="1400" dirty="0">
                <a:solidFill>
                  <a:schemeClr val="bg1"/>
                </a:solidFill>
              </a:rPr>
              <a:t>Anforderung: </a:t>
            </a:r>
          </a:p>
          <a:p>
            <a:pPr marL="285750" indent="-285750">
              <a:buFont typeface="Wingdings" panose="05000000000000000000" pitchFamily="2" charset="2"/>
              <a:buChar char="v"/>
            </a:pPr>
            <a:r>
              <a:rPr lang="de-DE" sz="1400" b="0" dirty="0">
                <a:solidFill>
                  <a:schemeClr val="bg1"/>
                </a:solidFill>
              </a:rPr>
              <a:t>Erfolgreich bestandenes 2. Staatsexamen im Pharmaziestudium oder vergleichbares naturwissenschaftliches Studium</a:t>
            </a:r>
          </a:p>
          <a:p>
            <a:pPr marL="285750" indent="-285750">
              <a:buFont typeface="Wingdings" panose="05000000000000000000" pitchFamily="2" charset="2"/>
              <a:buChar char="v"/>
            </a:pPr>
            <a:r>
              <a:rPr lang="de-DE" sz="1400" b="0" dirty="0">
                <a:solidFill>
                  <a:schemeClr val="bg1"/>
                </a:solidFill>
              </a:rPr>
              <a:t>Hohes Interesse an pharmazeutischen Prozessen und qualitätssichernden Fragestellungen</a:t>
            </a:r>
          </a:p>
        </p:txBody>
      </p:sp>
      <p:sp>
        <p:nvSpPr>
          <p:cNvPr id="9" name="Titel 8">
            <a:extLst>
              <a:ext uri="{FF2B5EF4-FFF2-40B4-BE49-F238E27FC236}">
                <a16:creationId xmlns:a16="http://schemas.microsoft.com/office/drawing/2014/main" id="{DC3C7545-B7D1-CBA5-E78C-AA74FF378579}"/>
              </a:ext>
            </a:extLst>
          </p:cNvPr>
          <p:cNvSpPr>
            <a:spLocks noGrp="1"/>
          </p:cNvSpPr>
          <p:nvPr>
            <p:ph type="ctrTitle"/>
          </p:nvPr>
        </p:nvSpPr>
        <p:spPr>
          <a:xfrm>
            <a:off x="479424" y="1293785"/>
            <a:ext cx="5543871" cy="1924575"/>
          </a:xfrm>
        </p:spPr>
        <p:txBody>
          <a:bodyPr/>
          <a:lstStyle/>
          <a:p>
            <a:r>
              <a:rPr lang="de-DE" sz="3600" noProof="0" dirty="0"/>
              <a:t>Pharmaziepraktikum/</a:t>
            </a:r>
            <a:br>
              <a:rPr lang="de-DE" sz="3600" noProof="0" dirty="0"/>
            </a:br>
            <a:r>
              <a:rPr lang="de-DE" sz="3600" noProof="0" dirty="0"/>
              <a:t>Praktikum Arzneimittelherstellung</a:t>
            </a:r>
            <a:br>
              <a:rPr lang="de-DE" dirty="0"/>
            </a:br>
            <a:r>
              <a:rPr lang="de-DE" sz="1600" dirty="0">
                <a:solidFill>
                  <a:schemeClr val="bg1"/>
                </a:solidFill>
              </a:rPr>
              <a:t>Ingelheim I Job-ID: 18818</a:t>
            </a:r>
            <a:endParaRPr lang="de-DE" b="0" dirty="0">
              <a:solidFill>
                <a:schemeClr val="bg1"/>
              </a:solidFill>
            </a:endParaRPr>
          </a:p>
        </p:txBody>
      </p:sp>
      <p:pic>
        <p:nvPicPr>
          <p:cNvPr id="6" name="Grafik 5">
            <a:extLst>
              <a:ext uri="{FF2B5EF4-FFF2-40B4-BE49-F238E27FC236}">
                <a16:creationId xmlns:a16="http://schemas.microsoft.com/office/drawing/2014/main" id="{0EF20427-0B1B-D658-68BE-58F2939D2F68}"/>
              </a:ext>
            </a:extLst>
          </p:cNvPr>
          <p:cNvPicPr>
            <a:picLocks noChangeAspect="1"/>
          </p:cNvPicPr>
          <p:nvPr/>
        </p:nvPicPr>
        <p:blipFill>
          <a:blip r:embed="rId6"/>
          <a:stretch>
            <a:fillRect/>
          </a:stretch>
        </p:blipFill>
        <p:spPr>
          <a:xfrm>
            <a:off x="6296240" y="1293785"/>
            <a:ext cx="1361090" cy="1361090"/>
          </a:xfrm>
          <a:prstGeom prst="rect">
            <a:avLst/>
          </a:prstGeom>
        </p:spPr>
      </p:pic>
      <p:pic>
        <p:nvPicPr>
          <p:cNvPr id="8" name="Grafik 7">
            <a:extLst>
              <a:ext uri="{FF2B5EF4-FFF2-40B4-BE49-F238E27FC236}">
                <a16:creationId xmlns:a16="http://schemas.microsoft.com/office/drawing/2014/main" id="{BD0762E0-5361-1E74-462A-F7A06ACC0552}"/>
              </a:ext>
            </a:extLst>
          </p:cNvPr>
          <p:cNvPicPr>
            <a:picLocks noChangeAspect="1"/>
          </p:cNvPicPr>
          <p:nvPr/>
        </p:nvPicPr>
        <p:blipFill>
          <a:blip r:embed="rId7"/>
          <a:stretch>
            <a:fillRect/>
          </a:stretch>
        </p:blipFill>
        <p:spPr>
          <a:xfrm>
            <a:off x="479424" y="5418199"/>
            <a:ext cx="1097037" cy="1097037"/>
          </a:xfrm>
          <a:prstGeom prst="rect">
            <a:avLst/>
          </a:prstGeom>
        </p:spPr>
      </p:pic>
    </p:spTree>
    <p:extLst>
      <p:ext uri="{BB962C8B-B14F-4D97-AF65-F5344CB8AC3E}">
        <p14:creationId xmlns:p14="http://schemas.microsoft.com/office/powerpoint/2010/main" val="1296470104"/>
      </p:ext>
    </p:extLst>
  </p:cSld>
  <p:clrMapOvr>
    <a:masterClrMapping/>
  </p:clrMapOvr>
</p:sld>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K16_Boehringer-Ingelheim_Master_2023-10-27.potx" id="{2C6D375D-DD9D-4CF0-B688-7F4CCBA49DFF}" vid="{6088006B-833E-4326-9B9C-8EE8922CBC5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8ABC5E5880C43857187630C9E46B9" ma:contentTypeVersion="21" ma:contentTypeDescription="Create a new document." ma:contentTypeScope="" ma:versionID="553a1ab19b918e366b4551043a80bdc2">
  <xsd:schema xmlns:xsd="http://www.w3.org/2001/XMLSchema" xmlns:xs="http://www.w3.org/2001/XMLSchema" xmlns:p="http://schemas.microsoft.com/office/2006/metadata/properties" xmlns:ns1="http://schemas.microsoft.com/sharepoint/v3" xmlns:ns2="f8183fbc-30f9-4341-9852-164b5d852e3f" xmlns:ns3="3de947de-6309-4643-b132-c0bd84ac1719" targetNamespace="http://schemas.microsoft.com/office/2006/metadata/properties" ma:root="true" ma:fieldsID="34cf02a03e6851bcf3c03c2c2801c49b" ns1:_="" ns2:_="" ns3:_="">
    <xsd:import namespace="http://schemas.microsoft.com/sharepoint/v3"/>
    <xsd:import namespace="f8183fbc-30f9-4341-9852-164b5d852e3f"/>
    <xsd:import namespace="3de947de-6309-4643-b132-c0bd84ac17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83fbc-30f9-4341-9852-164b5d852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947de-6309-4643-b132-c0bd84ac17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a76804-6f05-4d54-a033-fc72bd6f741a}" ma:internalName="TaxCatchAll" ma:showField="CatchAllData" ma:web="3de947de-6309-4643-b132-c0bd84ac1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183fbc-30f9-4341-9852-164b5d852e3f">
      <Terms xmlns="http://schemas.microsoft.com/office/infopath/2007/PartnerControls"/>
    </lcf76f155ced4ddcb4097134ff3c332f>
    <TaxCatchAll xmlns="3de947de-6309-4643-b132-c0bd84ac171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239C540-3DFC-4495-80E9-669CEDBBE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83fbc-30f9-4341-9852-164b5d852e3f"/>
    <ds:schemaRef ds:uri="3de947de-6309-4643-b132-c0bd84ac1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A58AA8-830C-4689-8750-A48112C5000C}">
  <ds:schemaRefs>
    <ds:schemaRef ds:uri="http://schemas.microsoft.com/sharepoint/v3/contenttype/forms"/>
  </ds:schemaRefs>
</ds:datastoreItem>
</file>

<file path=customXml/itemProps3.xml><?xml version="1.0" encoding="utf-8"?>
<ds:datastoreItem xmlns:ds="http://schemas.openxmlformats.org/officeDocument/2006/customXml" ds:itemID="{C628277C-51D2-426A-980B-5A07DCC21CD9}">
  <ds:schemaRefs>
    <ds:schemaRef ds:uri="3de947de-6309-4643-b132-c0bd84ac1719"/>
    <ds:schemaRef ds:uri="f8183fbc-30f9-4341-9852-164b5d852e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otalTime>0</TotalTime>
  <Words>58</Words>
  <Application>Microsoft Office PowerPoint</Application>
  <PresentationFormat>Breitbild</PresentationFormat>
  <Paragraphs>11</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Boehringer Forward Head</vt:lpstr>
      <vt:lpstr>Boehringer Forward Text</vt:lpstr>
      <vt:lpstr>Calibri</vt:lpstr>
      <vt:lpstr>Wingdings</vt:lpstr>
      <vt:lpstr>Boehringer Ingelheim 16:9</vt:lpstr>
      <vt:lpstr>Pharmaziepraktikum/ Praktikum Arzneimittelherstellung Ingelheim I Job-ID: 18818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  PBPK Modeling</dc:title>
  <dc:creator>Gnann,Vera (HR TalentGoA) BIP-DE-B</dc:creator>
  <cp:lastModifiedBy>Puttkamer_von,Jana (HR TalentGoA) BIP-DE-I</cp:lastModifiedBy>
  <cp:revision>23</cp:revision>
  <cp:lastPrinted>2024-02-05T07:09:49Z</cp:lastPrinted>
  <dcterms:created xsi:type="dcterms:W3CDTF">2024-01-30T06:05:52Z</dcterms:created>
  <dcterms:modified xsi:type="dcterms:W3CDTF">2026-04-08T12:12:43Z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0x010100DB38ABC5E5880C43857187630C9E46B9</vt:lpwstr>
  </property>
  <property fmtid="{D5CDD505-2E9C-101B-9397-08002B2CF9AE}" pid="3" name="MediaServiceImageTags">
    <vt:lpwstr/>
  </property>
</Properties>
</file>