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145705933" r:id="rId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tkamer_von,Jana (HR TalentGoA) BIP-DE-I" userId="7d453268-2875-46ac-b53a-c57f25e00cff" providerId="ADAL" clId="{4AFD0784-EFB3-45EB-84E2-18C2532F2973}"/>
    <pc:docChg chg="delSld">
      <pc:chgData name="Puttkamer_von,Jana (HR TalentGoA) BIP-DE-I" userId="7d453268-2875-46ac-b53a-c57f25e00cff" providerId="ADAL" clId="{4AFD0784-EFB3-45EB-84E2-18C2532F2973}" dt="2026-04-08T12:12:18.617" v="1" actId="47"/>
      <pc:docMkLst>
        <pc:docMk/>
      </pc:docMkLst>
      <pc:sldChg chg="del">
        <pc:chgData name="Puttkamer_von,Jana (HR TalentGoA) BIP-DE-I" userId="7d453268-2875-46ac-b53a-c57f25e00cff" providerId="ADAL" clId="{4AFD0784-EFB3-45EB-84E2-18C2532F2973}" dt="2026-04-08T12:12:17.010" v="0" actId="47"/>
        <pc:sldMkLst>
          <pc:docMk/>
          <pc:sldMk cId="1296470104" sldId="2145705923"/>
        </pc:sldMkLst>
      </pc:sldChg>
      <pc:sldChg chg="del">
        <pc:chgData name="Puttkamer_von,Jana (HR TalentGoA) BIP-DE-I" userId="7d453268-2875-46ac-b53a-c57f25e00cff" providerId="ADAL" clId="{4AFD0784-EFB3-45EB-84E2-18C2532F2973}" dt="2026-04-08T12:12:18.617" v="1" actId="47"/>
        <pc:sldMkLst>
          <pc:docMk/>
          <pc:sldMk cId="3886934630" sldId="21457059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F779ED-5224-42BC-B7A0-09ADCBAA732E}" type="datetimeFigureOut">
              <a:rPr lang="de-DE" smtClean="0"/>
              <a:t>08.04.2026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FFC027-FC78-4430-AA68-0E1FC51C6CD5}" type="slidenum">
              <a:rPr lang="de-DE" smtClean="0"/>
              <a:t>‹Nr.›</a:t>
            </a:fld>
            <a:endParaRPr lang="de-DE"/>
          </a:p>
        </p:txBody>
      </p:sp>
    </p:spTree>
    <p:extLst>
      <p:ext uri="{BB962C8B-B14F-4D97-AF65-F5344CB8AC3E}">
        <p14:creationId xmlns:p14="http://schemas.microsoft.com/office/powerpoint/2010/main" val="267893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Tree>
    <p:extLst>
      <p:ext uri="{BB962C8B-B14F-4D97-AF65-F5344CB8AC3E}">
        <p14:creationId xmlns:p14="http://schemas.microsoft.com/office/powerpoint/2010/main" val="26866358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divider (image)">
    <p:bg>
      <p:bgPr>
        <a:solidFill>
          <a:schemeClr val="bg2"/>
        </a:solidFill>
        <a:effectLst/>
      </p:bgPr>
    </p:bg>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47C26184-1D1B-92B8-25CF-5F2442C1A0BD}"/>
              </a:ext>
            </a:extLst>
          </p:cNvPr>
          <p:cNvSpPr>
            <a:spLocks noGrp="1"/>
          </p:cNvSpPr>
          <p:nvPr>
            <p:ph type="pic" sz="quarter" idx="10"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title" hasCustomPrompt="1"/>
          </p:nvPr>
        </p:nvSpPr>
        <p:spPr bwMode="gray">
          <a:xfrm>
            <a:off x="479424" y="1412874"/>
            <a:ext cx="5329239"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2" name="Fußzeilenplatzhalter 11">
            <a:extLst>
              <a:ext uri="{FF2B5EF4-FFF2-40B4-BE49-F238E27FC236}">
                <a16:creationId xmlns:a16="http://schemas.microsoft.com/office/drawing/2014/main" id="{0118AE22-AF85-0585-B755-09D18B404308}"/>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761182771"/>
      </p:ext>
    </p:extLst>
  </p:cSld>
  <p:clrMapOvr>
    <a:masterClrMapping/>
  </p:clrMapOvr>
  <p:extLst>
    <p:ext uri="{DCECCB84-F9BA-43D5-87BE-67443E8EF086}">
      <p15:sldGuideLst xmlns:p15="http://schemas.microsoft.com/office/powerpoint/2012/main">
        <p15:guide id="1" pos="3840">
          <p15:clr>
            <a:srgbClr val="FBAE40"/>
          </p15:clr>
        </p15:guide>
        <p15:guide id="2" orient="horz" pos="2024">
          <p15:clr>
            <a:srgbClr val="FBAE40"/>
          </p15:clr>
        </p15:guide>
        <p15:guide id="3" orient="horz" pos="225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a:t>Add  title of the slide</a:t>
            </a:r>
          </a:p>
        </p:txBody>
      </p:sp>
      <p:sp>
        <p:nvSpPr>
          <p:cNvPr id="3" name="Inhaltsplatzhalter 2"/>
          <p:cNvSpPr>
            <a:spLocks noGrp="1"/>
          </p:cNvSpPr>
          <p:nvPr>
            <p:ph idx="1" hasCustomPrompt="1"/>
          </p:nvPr>
        </p:nvSpPr>
        <p:spPr bwMode="gray">
          <a:xfrm>
            <a:off x="479424" y="1412876"/>
            <a:ext cx="11233151"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Fußzeilenplatzhalter 3">
            <a:extLst>
              <a:ext uri="{FF2B5EF4-FFF2-40B4-BE49-F238E27FC236}">
                <a16:creationId xmlns:a16="http://schemas.microsoft.com/office/drawing/2014/main" id="{D2A15767-C935-9245-AEC6-4E3D0D96A295}"/>
              </a:ext>
            </a:extLst>
          </p:cNvPr>
          <p:cNvSpPr>
            <a:spLocks noGrp="1"/>
          </p:cNvSpPr>
          <p:nvPr>
            <p:ph type="ftr" sz="quarter" idx="19"/>
          </p:nvPr>
        </p:nvSpPr>
        <p:spPr bwMode="gray"/>
        <p:txBody>
          <a:bodyPr/>
          <a:lstStyle/>
          <a:p>
            <a:r>
              <a:rPr lang="en-US"/>
              <a:t>Presentation title    |    ONLY FOR INTERNAL USE</a:t>
            </a:r>
          </a:p>
        </p:txBody>
      </p:sp>
      <p:sp>
        <p:nvSpPr>
          <p:cNvPr id="5" name="Foliennummernplatzhalter 4">
            <a:extLst>
              <a:ext uri="{FF2B5EF4-FFF2-40B4-BE49-F238E27FC236}">
                <a16:creationId xmlns:a16="http://schemas.microsoft.com/office/drawing/2014/main" id="{5CC89D3B-393F-9E87-6D42-19413F2259DA}"/>
              </a:ext>
            </a:extLst>
          </p:cNvPr>
          <p:cNvSpPr>
            <a:spLocks noGrp="1"/>
          </p:cNvSpPr>
          <p:nvPr>
            <p:ph type="sldNum" sz="quarter" idx="20"/>
          </p:nvPr>
        </p:nvSpPr>
        <p:spPr bwMode="gray"/>
        <p:txBody>
          <a:bodyPr/>
          <a:lstStyle/>
          <a:p>
            <a:fld id="{DF4E8F9F-5B1F-4F5B-BE49-3245D8C18D9F}" type="slidenum">
              <a:rPr lang="en-US" smtClean="0"/>
              <a:pPr/>
              <a:t>‹Nr.›</a:t>
            </a:fld>
            <a:endParaRPr lang="en-US"/>
          </a:p>
        </p:txBody>
      </p:sp>
    </p:spTree>
    <p:extLst>
      <p:ext uri="{BB962C8B-B14F-4D97-AF65-F5344CB8AC3E}">
        <p14:creationId xmlns:p14="http://schemas.microsoft.com/office/powerpoint/2010/main" val="197438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655943AA-9582-D43E-426E-499CC57E51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91404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margin">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ußzeilenplatzhalter 6">
            <a:extLst>
              <a:ext uri="{FF2B5EF4-FFF2-40B4-BE49-F238E27FC236}">
                <a16:creationId xmlns:a16="http://schemas.microsoft.com/office/drawing/2014/main" id="{03767B11-95F5-EF30-786E-85FF75E46DF7}"/>
              </a:ext>
            </a:extLst>
          </p:cNvPr>
          <p:cNvSpPr>
            <a:spLocks noGrp="1"/>
          </p:cNvSpPr>
          <p:nvPr>
            <p:ph type="ftr" sz="quarter" idx="21"/>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BBC5784B-3341-229A-166C-A3CFE21498D3}"/>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9" name="Grafik 8">
            <a:extLst>
              <a:ext uri="{FF2B5EF4-FFF2-40B4-BE49-F238E27FC236}">
                <a16:creationId xmlns:a16="http://schemas.microsoft.com/office/drawing/2014/main" id="{93239E29-02AE-A81D-3D5A-88835FF77C4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4261796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margin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44FD59F4-1C7D-3239-B386-71AF16CE89A6}"/>
              </a:ext>
            </a:extLst>
          </p:cNvPr>
          <p:cNvSpPr>
            <a:spLocks noGrp="1"/>
          </p:cNvSpPr>
          <p:nvPr>
            <p:ph type="ftr" sz="quarter" idx="19"/>
          </p:nvPr>
        </p:nvSpPr>
        <p:spPr bwMode="gray">
          <a:xfrm>
            <a:off x="8904624" y="6246836"/>
            <a:ext cx="2447960" cy="288000"/>
          </a:xfrm>
        </p:spPr>
        <p:txBody>
          <a:bodyPr/>
          <a:lstStyle/>
          <a:p>
            <a:r>
              <a:rPr lang="en-US"/>
              <a:t>Presentation title    |    </a:t>
            </a:r>
          </a:p>
          <a:p>
            <a:r>
              <a:rPr lang="en-US"/>
              <a:t>ONLY FOR INTERNAL USE</a:t>
            </a:r>
          </a:p>
        </p:txBody>
      </p:sp>
      <p:sp>
        <p:nvSpPr>
          <p:cNvPr id="6" name="Arrow: Pentagon 5">
            <a:extLst>
              <a:ext uri="{FF2B5EF4-FFF2-40B4-BE49-F238E27FC236}">
                <a16:creationId xmlns:a16="http://schemas.microsoft.com/office/drawing/2014/main" id="{D538B7FC-6B3A-8F3A-BBDC-1EEFED308F78}"/>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3495215247"/>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margin dark">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ußzeilenplatzhalter 7">
            <a:extLst>
              <a:ext uri="{FF2B5EF4-FFF2-40B4-BE49-F238E27FC236}">
                <a16:creationId xmlns:a16="http://schemas.microsoft.com/office/drawing/2014/main" id="{968BB1DE-E9BE-775B-4288-1AF4F0D5B1B1}"/>
              </a:ext>
            </a:extLst>
          </p:cNvPr>
          <p:cNvSpPr>
            <a:spLocks noGrp="1"/>
          </p:cNvSpPr>
          <p:nvPr>
            <p:ph type="ftr" sz="quarter" idx="21"/>
          </p:nvPr>
        </p:nvSpPr>
        <p:spPr bwMode="gray"/>
        <p:txBody>
          <a:bodyPr/>
          <a:lstStyle/>
          <a:p>
            <a:r>
              <a:rPr lang="en-US"/>
              <a:t>Presentation title    |    ONLY FOR INTERNAL USE</a:t>
            </a:r>
          </a:p>
        </p:txBody>
      </p:sp>
      <p:sp>
        <p:nvSpPr>
          <p:cNvPr id="9" name="Foliennummernplatzhalter 8">
            <a:extLst>
              <a:ext uri="{FF2B5EF4-FFF2-40B4-BE49-F238E27FC236}">
                <a16:creationId xmlns:a16="http://schemas.microsoft.com/office/drawing/2014/main" id="{3E2B5224-32EA-94A3-115E-0FDE596416E4}"/>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11" name="Grafik 10">
            <a:extLst>
              <a:ext uri="{FF2B5EF4-FFF2-40B4-BE49-F238E27FC236}">
                <a16:creationId xmlns:a16="http://schemas.microsoft.com/office/drawing/2014/main" id="{0815D78F-DFF9-F83D-6050-F8F2DCF549A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57211396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margin dark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white">
          <a:xfrm>
            <a:off x="8904624"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lvl1pPr>
              <a:defRPr>
                <a:solidFill>
                  <a:schemeClr val="bg1"/>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3C34E6B4-9185-474A-FF6F-DCBB3809D0C0}"/>
              </a:ext>
            </a:extLst>
          </p:cNvPr>
          <p:cNvSpPr>
            <a:spLocks noGrp="1"/>
          </p:cNvSpPr>
          <p:nvPr>
            <p:ph type="ftr" sz="quarter" idx="19"/>
          </p:nvPr>
        </p:nvSpPr>
        <p:spPr bwMode="gray">
          <a:xfrm>
            <a:off x="8904624" y="6246836"/>
            <a:ext cx="2447960" cy="288000"/>
          </a:xfrm>
        </p:spPr>
        <p:txBody>
          <a:bodyPr/>
          <a:lstStyle>
            <a:lvl1pPr>
              <a:defRPr>
                <a:solidFill>
                  <a:schemeClr val="bg1"/>
                </a:solidFill>
              </a:defRPr>
            </a:lvl1pPr>
          </a:lstStyle>
          <a:p>
            <a:r>
              <a:rPr lang="en-US"/>
              <a:t>Presentation title    |    </a:t>
            </a:r>
          </a:p>
          <a:p>
            <a:r>
              <a:rPr lang="en-US"/>
              <a:t>ONLY FOR INTERNAL USE</a:t>
            </a:r>
          </a:p>
        </p:txBody>
      </p:sp>
      <p:sp>
        <p:nvSpPr>
          <p:cNvPr id="7" name="Arrow: Pentagon 6">
            <a:extLst>
              <a:ext uri="{FF2B5EF4-FFF2-40B4-BE49-F238E27FC236}">
                <a16:creationId xmlns:a16="http://schemas.microsoft.com/office/drawing/2014/main" id="{1C2F19D9-5B8F-D889-26A0-5956F75299B0}"/>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944135200"/>
      </p:ext>
    </p:extLst>
  </p:cSld>
  <p:clrMapOvr>
    <a:masterClrMapping/>
  </p:clrMapOvr>
  <p:extLst>
    <p:ext uri="{DCECCB84-F9BA-43D5-87BE-67443E8EF086}">
      <p15:sldGuideLst xmlns:p15="http://schemas.microsoft.com/office/powerpoint/2012/main">
        <p15:guide id="2" pos="495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69D033-1776-30E3-34FB-6D433A2B3D1E}"/>
              </a:ext>
            </a:extLst>
          </p:cNvPr>
          <p:cNvSpPr>
            <a:spLocks noGrp="1"/>
          </p:cNvSpPr>
          <p:nvPr>
            <p:ph type="title" hasCustomPrompt="1"/>
          </p:nvPr>
        </p:nvSpPr>
        <p:spPr bwMode="gray"/>
        <p:txBody>
          <a:bodyPr/>
          <a:lstStyle/>
          <a:p>
            <a:r>
              <a:rPr lang="en-US"/>
              <a:t>Mastertitelformat bearbeiten</a:t>
            </a:r>
          </a:p>
        </p:txBody>
      </p:sp>
      <p:sp>
        <p:nvSpPr>
          <p:cNvPr id="3" name="Inhaltsplatzhalter 2"/>
          <p:cNvSpPr>
            <a:spLocks noGrp="1"/>
          </p:cNvSpPr>
          <p:nvPr>
            <p:ph idx="1" hasCustomPrompt="1"/>
          </p:nvPr>
        </p:nvSpPr>
        <p:spPr bwMode="gray">
          <a:xfrm>
            <a:off x="479425"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6240461"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183299EF-0735-B377-A1A9-0068F4589F5F}"/>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3716984383"/>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834" y="1413222"/>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4332288" y="1412876"/>
            <a:ext cx="3527425"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Inhaltsplatzhalter 2">
            <a:extLst>
              <a:ext uri="{FF2B5EF4-FFF2-40B4-BE49-F238E27FC236}">
                <a16:creationId xmlns:a16="http://schemas.microsoft.com/office/drawing/2014/main" id="{D1B68FCE-197A-6E5E-0E54-04837565753A}"/>
              </a:ext>
            </a:extLst>
          </p:cNvPr>
          <p:cNvSpPr>
            <a:spLocks noGrp="1"/>
          </p:cNvSpPr>
          <p:nvPr>
            <p:ph idx="17" hasCustomPrompt="1"/>
          </p:nvPr>
        </p:nvSpPr>
        <p:spPr bwMode="gray">
          <a:xfrm>
            <a:off x="8148638" y="1412876"/>
            <a:ext cx="3563937"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8C2E740B-CD4F-8BDC-2C1B-D377B1F6FC20}"/>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946148475"/>
      </p:ext>
    </p:extLst>
  </p:cSld>
  <p:clrMapOvr>
    <a:masterClrMapping/>
  </p:clrMapOvr>
  <p:extLst>
    <p:ext uri="{DCECCB84-F9BA-43D5-87BE-67443E8EF086}">
      <p15:sldGuideLst xmlns:p15="http://schemas.microsoft.com/office/powerpoint/2012/main">
        <p15:guide id="1" pos="2547">
          <p15:clr>
            <a:srgbClr val="FBAE40"/>
          </p15:clr>
        </p15:guide>
        <p15:guide id="2" pos="4951">
          <p15:clr>
            <a:srgbClr val="FBAE40"/>
          </p15:clr>
        </p15:guide>
        <p15:guide id="3" pos="2729">
          <p15:clr>
            <a:srgbClr val="FBAE40"/>
          </p15:clr>
        </p15:guide>
        <p15:guide id="4" pos="513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6"/>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8" name="Textplatzhalter 7"/>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FB127ACA-7301-1D15-F27B-789EB417CEE5}"/>
              </a:ext>
            </a:extLst>
          </p:cNvPr>
          <p:cNvSpPr>
            <a:spLocks noGrp="1"/>
          </p:cNvSpPr>
          <p:nvPr>
            <p:ph type="pic" sz="quarter" idx="10" hasCustomPrompt="1"/>
          </p:nvPr>
        </p:nvSpPr>
        <p:spPr bwMode="gray">
          <a:xfrm>
            <a:off x="4332288" y="1412875"/>
            <a:ext cx="7380287" cy="4537076"/>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75C3C559-0E44-2CF1-30DB-163A44A8E1A0}"/>
              </a:ext>
            </a:extLst>
          </p:cNvPr>
          <p:cNvSpPr>
            <a:spLocks noGrp="1"/>
          </p:cNvSpPr>
          <p:nvPr>
            <p:ph type="ftr" sz="quarter" idx="21"/>
          </p:nvPr>
        </p:nvSpPr>
        <p:spPr bwMode="gray"/>
        <p:txBody>
          <a:bodyPr/>
          <a:lstStyle/>
          <a:p>
            <a:r>
              <a:rPr lang="en-US"/>
              <a:t>Presentation title    |    ONLY FOR INTERNAL USE</a:t>
            </a:r>
          </a:p>
        </p:txBody>
      </p:sp>
      <p:grpSp>
        <p:nvGrpSpPr>
          <p:cNvPr id="16" name="Group 15">
            <a:extLst>
              <a:ext uri="{FF2B5EF4-FFF2-40B4-BE49-F238E27FC236}">
                <a16:creationId xmlns:a16="http://schemas.microsoft.com/office/drawing/2014/main" id="{5C004B49-0A09-FF20-3C02-5645DB8F518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C261A63-FB73-23E5-90D9-E0CE8078F2F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913620F6-50B6-B7FA-90C6-56A1C2D600DA}"/>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BD49DFC3-B857-BDA2-9814-717235FC2029}"/>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269737025"/>
      </p:ext>
    </p:extLst>
  </p:cSld>
  <p:clrMapOvr>
    <a:masterClrMapping/>
  </p:clrMapOvr>
  <p:extLst>
    <p:ext uri="{DCECCB84-F9BA-43D5-87BE-67443E8EF086}">
      <p15:sldGuideLst xmlns:p15="http://schemas.microsoft.com/office/powerpoint/2012/main">
        <p15:guide id="1" pos="2547">
          <p15:clr>
            <a:srgbClr val="FBAE40"/>
          </p15:clr>
        </p15:guide>
        <p15:guide id="2" pos="2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bwMode="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Tree>
    <p:extLst>
      <p:ext uri="{BB962C8B-B14F-4D97-AF65-F5344CB8AC3E}">
        <p14:creationId xmlns:p14="http://schemas.microsoft.com/office/powerpoint/2010/main" val="3889400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ortrait (1)">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07DFFAAB-7F67-7CCB-4278-3380D6198626}"/>
              </a:ext>
            </a:extLst>
          </p:cNvPr>
          <p:cNvSpPr>
            <a:spLocks noGrp="1"/>
          </p:cNvSpPr>
          <p:nvPr>
            <p:ph type="pic" sz="quarter" idx="10" hasCustomPrompt="1"/>
          </p:nvPr>
        </p:nvSpPr>
        <p:spPr bwMode="gray">
          <a:xfrm>
            <a:off x="6240462" y="0"/>
            <a:ext cx="5951537"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1" name="Fußzeilenplatzhalter 10">
            <a:extLst>
              <a:ext uri="{FF2B5EF4-FFF2-40B4-BE49-F238E27FC236}">
                <a16:creationId xmlns:a16="http://schemas.microsoft.com/office/drawing/2014/main" id="{F62110C8-BF5F-EA2C-EB2D-4E0C19640ECA}"/>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967AA79C-2B4E-4DB9-F976-62ADDFA37FF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D5BFF86-A68C-0B9C-092C-6C18506FDCE9}"/>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651567FA-06CC-D5C2-1547-BCEA50F0F885}"/>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E9293D4-108C-1E0E-3148-65D756A4F4A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503573713"/>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image portrait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80"/>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Bildplatzhalter 10">
            <a:extLst>
              <a:ext uri="{FF2B5EF4-FFF2-40B4-BE49-F238E27FC236}">
                <a16:creationId xmlns:a16="http://schemas.microsoft.com/office/drawing/2014/main" id="{14CF255F-B2EC-2517-FAAE-EBA3F3EB53C3}"/>
              </a:ext>
            </a:extLst>
          </p:cNvPr>
          <p:cNvSpPr>
            <a:spLocks noGrp="1"/>
          </p:cNvSpPr>
          <p:nvPr>
            <p:ph type="pic" sz="quarter" idx="10" hasCustomPrompt="1"/>
          </p:nvPr>
        </p:nvSpPr>
        <p:spPr bwMode="gray">
          <a:xfrm>
            <a:off x="8148638" y="0"/>
            <a:ext cx="4043362"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2" name="Fußzeilenplatzhalter 1">
            <a:extLst>
              <a:ext uri="{FF2B5EF4-FFF2-40B4-BE49-F238E27FC236}">
                <a16:creationId xmlns:a16="http://schemas.microsoft.com/office/drawing/2014/main" id="{8464A4AD-DF50-326A-C3CC-77A3E90EED6B}"/>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826E795A-4AEE-2618-1B23-937B8A4644F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8B0F84D0-AE67-3B0E-A7AB-6540F919DB0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8A135E1A-DE75-B2CF-E3B2-F7C52478F81B}"/>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CE8A64D-42CD-4BF1-BA15-ED10E21F96F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76810240"/>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portrait (3)">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163" y="477000"/>
            <a:ext cx="9396461"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3" name="Bildplatzhalter 10">
            <a:extLst>
              <a:ext uri="{FF2B5EF4-FFF2-40B4-BE49-F238E27FC236}">
                <a16:creationId xmlns:a16="http://schemas.microsoft.com/office/drawing/2014/main" id="{4EA519C6-3621-AA78-3D48-CE2C8B305E30}"/>
              </a:ext>
            </a:extLst>
          </p:cNvPr>
          <p:cNvSpPr>
            <a:spLocks noGrp="1"/>
          </p:cNvSpPr>
          <p:nvPr>
            <p:ph type="pic" sz="quarter" idx="10" hasCustomPrompt="1"/>
          </p:nvPr>
        </p:nvSpPr>
        <p:spPr bwMode="gray">
          <a:xfrm>
            <a:off x="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4" name="Fußzeilenplatzhalter 13">
            <a:extLst>
              <a:ext uri="{FF2B5EF4-FFF2-40B4-BE49-F238E27FC236}">
                <a16:creationId xmlns:a16="http://schemas.microsoft.com/office/drawing/2014/main" id="{6EEB0A4C-9CB1-5FD3-5A85-95FE106E43BA}"/>
              </a:ext>
            </a:extLst>
          </p:cNvPr>
          <p:cNvSpPr>
            <a:spLocks noGrp="1"/>
          </p:cNvSpPr>
          <p:nvPr>
            <p:ph type="ftr" sz="quarter" idx="29"/>
          </p:nvPr>
        </p:nvSpPr>
        <p:spPr bwMode="gray"/>
        <p:txBody>
          <a:bodyPr/>
          <a:lstStyle/>
          <a:p>
            <a:r>
              <a:rPr lang="en-US"/>
              <a:t>Presentation title    |    ONLY FOR INTERNAL USE</a:t>
            </a:r>
          </a:p>
        </p:txBody>
      </p:sp>
      <p:sp>
        <p:nvSpPr>
          <p:cNvPr id="15" name="Foliennummernplatzhalter 14">
            <a:extLst>
              <a:ext uri="{FF2B5EF4-FFF2-40B4-BE49-F238E27FC236}">
                <a16:creationId xmlns:a16="http://schemas.microsoft.com/office/drawing/2014/main" id="{15D18496-5D1E-5F00-2ACA-70465B9A16F2}"/>
              </a:ext>
            </a:extLst>
          </p:cNvPr>
          <p:cNvSpPr>
            <a:spLocks noGrp="1"/>
          </p:cNvSpPr>
          <p:nvPr>
            <p:ph type="sldNum" sz="quarter" idx="30"/>
          </p:nvPr>
        </p:nvSpPr>
        <p:spPr bwMode="gray"/>
        <p:txBody>
          <a:body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0581CA52-FD82-1F55-27CD-D1C50118A4C0}"/>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0D5B12A7-5AE8-4E1A-DA33-D80561FB9A6F}"/>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367C244-F025-3A15-FAA2-8B46D5E9A8A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B5B5593A-6E6C-DA64-6263-6DB67B6B34B4}"/>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EC983BE9-6EB2-3207-54B9-1904F8E3EE1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89667819"/>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1)">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BB620B58-DC4D-ABB4-B16A-92C43E6933B4}"/>
              </a:ext>
            </a:extLst>
          </p:cNvPr>
          <p:cNvSpPr>
            <a:spLocks noGrp="1"/>
          </p:cNvSpPr>
          <p:nvPr>
            <p:ph type="pic" sz="quarter" idx="10"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8F1C8E5E-1DF3-5390-67F1-46733FD7009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7" name="Group 16">
            <a:extLst>
              <a:ext uri="{FF2B5EF4-FFF2-40B4-BE49-F238E27FC236}">
                <a16:creationId xmlns:a16="http://schemas.microsoft.com/office/drawing/2014/main" id="{78C86180-AB79-4834-665E-69ECBDACDBFA}"/>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EE62970-DA69-216C-E19E-55BF4225BE20}"/>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04E9497-F690-B6F9-BDBD-88138254379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010D4C6-8495-8FBA-8744-C69458EFC7C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160951920"/>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2)">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CB86A524-EBBF-8AA1-B452-E3F520BD9009}"/>
              </a:ext>
            </a:extLst>
          </p:cNvPr>
          <p:cNvSpPr>
            <a:spLocks noGrp="1"/>
          </p:cNvSpPr>
          <p:nvPr>
            <p:ph type="pic" sz="quarter" idx="10"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C437CFD6-8782-8672-5598-F3A97DD175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2" name="Fußzeilenplatzhalter 1">
            <a:extLst>
              <a:ext uri="{FF2B5EF4-FFF2-40B4-BE49-F238E27FC236}">
                <a16:creationId xmlns:a16="http://schemas.microsoft.com/office/drawing/2014/main" id="{10AA6098-3F2F-0A65-3542-51CB8D539E51}"/>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7" name="Group 16">
            <a:extLst>
              <a:ext uri="{FF2B5EF4-FFF2-40B4-BE49-F238E27FC236}">
                <a16:creationId xmlns:a16="http://schemas.microsoft.com/office/drawing/2014/main" id="{EB3D85D0-EE44-A930-049A-7DA939F6D0F4}"/>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C27EF27-1B97-A569-7351-28E06EE47B6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23580758-F3F5-AE7A-4F63-F70660D4FE0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E778F22-457B-0501-F4D5-F037A2E66E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54861333"/>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3)">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210" y="477000"/>
            <a:ext cx="93964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Bildplatzhalter 10">
            <a:extLst>
              <a:ext uri="{FF2B5EF4-FFF2-40B4-BE49-F238E27FC236}">
                <a16:creationId xmlns:a16="http://schemas.microsoft.com/office/drawing/2014/main" id="{8AC3E855-6EF4-C6F2-D585-DB31C0712702}"/>
              </a:ext>
            </a:extLst>
          </p:cNvPr>
          <p:cNvSpPr>
            <a:spLocks noGrp="1"/>
          </p:cNvSpPr>
          <p:nvPr>
            <p:ph type="pic" sz="quarter" idx="10"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ußzeilenplatzhalter 12">
            <a:extLst>
              <a:ext uri="{FF2B5EF4-FFF2-40B4-BE49-F238E27FC236}">
                <a16:creationId xmlns:a16="http://schemas.microsoft.com/office/drawing/2014/main" id="{D88892A0-6C24-62CD-4CFC-704F04B95F1E}"/>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6C936672-C494-FE8E-9599-B67DEB310856}"/>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BBE11ABF-3402-C443-27C0-39F802CCA058}"/>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10CE41C5-B831-0917-4EF0-7E77AD98CCC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E7A05A8A-B1C1-AF73-2631-553BBA814E3B}"/>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65F2F23-FABD-0611-744F-39A4715C4376}"/>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37C428C-35F0-EFF6-E7EE-A9943D4C637E}"/>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114600466"/>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 and image">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DCE6BA9-456A-2E17-7285-6D2E904642A7}"/>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19" name="Fußzeilenplatzhalter 18">
            <a:extLst>
              <a:ext uri="{FF2B5EF4-FFF2-40B4-BE49-F238E27FC236}">
                <a16:creationId xmlns:a16="http://schemas.microsoft.com/office/drawing/2014/main" id="{2706031C-1812-1C52-3140-EDDE3DB5703F}"/>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20" name="Foliennummernplatzhalter 19">
            <a:extLst>
              <a:ext uri="{FF2B5EF4-FFF2-40B4-BE49-F238E27FC236}">
                <a16:creationId xmlns:a16="http://schemas.microsoft.com/office/drawing/2014/main" id="{55540A76-A2F8-66BE-84B7-CD50E20A56F1}"/>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ext Placeholder 8">
            <a:extLst>
              <a:ext uri="{FF2B5EF4-FFF2-40B4-BE49-F238E27FC236}">
                <a16:creationId xmlns:a16="http://schemas.microsoft.com/office/drawing/2014/main" id="{E48AB895-403D-2837-EFB7-B1EA2D95A83B}"/>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3" name="Group 12">
            <a:extLst>
              <a:ext uri="{FF2B5EF4-FFF2-40B4-BE49-F238E27FC236}">
                <a16:creationId xmlns:a16="http://schemas.microsoft.com/office/drawing/2014/main" id="{CE4AEE63-02E0-6605-B2A1-120F8CA2B40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7BFA4372-03FC-5464-BB8D-FDF16512BAB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B6F7839F-DF51-6296-1393-3706F5CAFADA}"/>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7" name="TextBox 16">
              <a:extLst>
                <a:ext uri="{FF2B5EF4-FFF2-40B4-BE49-F238E27FC236}">
                  <a16:creationId xmlns:a16="http://schemas.microsoft.com/office/drawing/2014/main" id="{999A7330-3B4A-E3AB-E977-BD83267E806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F1671DA-AF66-65E8-3B46-9A2A1A7C1B92}"/>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a picture in the background</a:t>
            </a:r>
            <a:endParaRPr lang="en-US" sz="800" b="1">
              <a:solidFill>
                <a:srgbClr val="076D7E"/>
              </a:solidFill>
              <a:latin typeface="+mj-lt"/>
            </a:endParaRPr>
          </a:p>
        </p:txBody>
      </p:sp>
    </p:spTree>
    <p:extLst>
      <p:ext uri="{BB962C8B-B14F-4D97-AF65-F5344CB8AC3E}">
        <p14:creationId xmlns:p14="http://schemas.microsoft.com/office/powerpoint/2010/main" val="200382631"/>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and image division (1)">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6095999"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6" name="Bildplatzhalter 10">
            <a:extLst>
              <a:ext uri="{FF2B5EF4-FFF2-40B4-BE49-F238E27FC236}">
                <a16:creationId xmlns:a16="http://schemas.microsoft.com/office/drawing/2014/main" id="{1B5E6665-6076-758D-8F68-22FE102F4503}"/>
              </a:ext>
            </a:extLst>
          </p:cNvPr>
          <p:cNvSpPr>
            <a:spLocks noGrp="1"/>
          </p:cNvSpPr>
          <p:nvPr>
            <p:ph type="pic" sz="quarter" idx="21" hasCustomPrompt="1"/>
          </p:nvPr>
        </p:nvSpPr>
        <p:spPr bwMode="ltGray">
          <a:xfrm>
            <a:off x="6096000" y="0"/>
            <a:ext cx="6096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3" name="Fußzeilenplatzhalter 12">
            <a:extLst>
              <a:ext uri="{FF2B5EF4-FFF2-40B4-BE49-F238E27FC236}">
                <a16:creationId xmlns:a16="http://schemas.microsoft.com/office/drawing/2014/main" id="{A667E39B-7540-9CEB-0374-944CA8579721}"/>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8232BFC2-647B-B4B6-1EB1-6E9E32ED1994}"/>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CB4A65EB-A398-8280-6840-772AD43C343C}"/>
              </a:ext>
            </a:extLst>
          </p:cNvPr>
          <p:cNvSpPr>
            <a:spLocks noGrp="1"/>
          </p:cNvSpPr>
          <p:nvPr>
            <p:ph type="body" sz="quarter" idx="31"/>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B486832A-3F59-AC80-2F13-A64607CB7775}"/>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6E4FF04-A86E-0C54-7F24-DB0EE1782691}"/>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DFE41E4-ECEB-A2A1-A286-BCB29F691638}"/>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60BB963A-B8DB-ADCF-209D-23D0816454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0626C63-9EC1-F170-9293-A76090726AF6}"/>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790707165"/>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guide id="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and image division (2)">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0" y="0"/>
            <a:ext cx="8148637"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4FBDAE19-EEFC-C0FF-2C91-7610E4715477}"/>
              </a:ext>
            </a:extLst>
          </p:cNvPr>
          <p:cNvSpPr>
            <a:spLocks noGrp="1"/>
          </p:cNvSpPr>
          <p:nvPr>
            <p:ph type="pic" sz="quarter" idx="21" hasCustomPrompt="1"/>
          </p:nvPr>
        </p:nvSpPr>
        <p:spPr bwMode="ltGray">
          <a:xfrm>
            <a:off x="8148638" y="0"/>
            <a:ext cx="4043362"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2C16D604-692B-A946-0EC8-16D8E62D24EC}"/>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29E334AD-D29B-7211-26D3-B8B8A73BFA0B}"/>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AA49972D-F9C7-9152-B19D-7D4EB031A5D2}"/>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DCF59E70-0AA5-7D95-51CA-468698922E0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F2DB1682-7A9E-32ED-89E1-35FD5DD053E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F4CC5AE4-025E-4DA7-5C5D-88CB2C864849}"/>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42EB3FB-8F80-C780-C13A-9D6DFF4300EC}"/>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0DBDA80F-0715-C37D-E631-65B9559D2BA3}"/>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695621817"/>
      </p:ext>
    </p:extLst>
  </p:cSld>
  <p:clrMapOvr>
    <a:masterClrMapping/>
  </p:clrMapOvr>
  <p:extLst>
    <p:ext uri="{DCECCB84-F9BA-43D5-87BE-67443E8EF086}">
      <p15:sldGuideLst xmlns:p15="http://schemas.microsoft.com/office/powerpoint/2012/main">
        <p15:guide id="1" pos="4951">
          <p15:clr>
            <a:srgbClr val="FBAE40"/>
          </p15:clr>
        </p15:guide>
        <p15:guide id="3" orient="horz" pos="1298">
          <p15:clr>
            <a:srgbClr val="FBAE40"/>
          </p15:clr>
        </p15:guide>
        <p15:guide id="4" pos="513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message and image division (3)">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10164762"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7A533ABC-C52E-DA13-A669-D0BEA88A8E1A}"/>
              </a:ext>
            </a:extLst>
          </p:cNvPr>
          <p:cNvSpPr>
            <a:spLocks noGrp="1"/>
          </p:cNvSpPr>
          <p:nvPr>
            <p:ph type="pic" sz="quarter" idx="21" hasCustomPrompt="1"/>
          </p:nvPr>
        </p:nvSpPr>
        <p:spPr bwMode="ltGray">
          <a:xfrm>
            <a:off x="10164763" y="0"/>
            <a:ext cx="2027236"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45F3464A-9797-B24C-824F-1ACC52EFDC22}"/>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60A36999-AA89-78BB-997C-93DA7D5BAB15}"/>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65A201DE-2CBA-3A2F-BCAF-2D18E1438B20}"/>
              </a:ext>
            </a:extLst>
          </p:cNvPr>
          <p:cNvSpPr>
            <a:spLocks noGrp="1"/>
          </p:cNvSpPr>
          <p:nvPr>
            <p:ph type="body" sz="quarter" idx="32"/>
          </p:nvPr>
        </p:nvSpPr>
        <p:spPr bwMode="gray">
          <a:xfrm>
            <a:off x="479424" y="6166800"/>
            <a:ext cx="1234800" cy="374400"/>
          </a:xfrm>
          <a:blipFill>
            <a:blip r:embed="rId2">
              <a:extLst>
                <a:ext uri="{96DAC541-7B7A-43D3-8B79-37D633B846F1}">
                  <asvg:svgBlip xmlns:asvg="http://schemas.microsoft.com/office/drawing/2016/SVG/main" r:embed="rId3"/>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4BAE589A-359B-E6DB-622E-EAE04CAF34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29600E54-4002-6509-4582-0EDEEBDAB63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2624874-21BE-DEEA-091D-A0656CFC21F1}"/>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AC724CB1-D70D-E3FD-69B6-E6671D0AC023}"/>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E400A93E-ECB0-FAFD-59FC-294C05F64D5E}"/>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243068434"/>
      </p:ext>
    </p:extLst>
  </p:cSld>
  <p:clrMapOvr>
    <a:masterClrMapping/>
  </p:clrMapOvr>
  <p:extLst>
    <p:ext uri="{DCECCB84-F9BA-43D5-87BE-67443E8EF086}">
      <p15:sldGuideLst xmlns:p15="http://schemas.microsoft.com/office/powerpoint/2012/main">
        <p15:guide id="1" pos="6221">
          <p15:clr>
            <a:srgbClr val="FBAE40"/>
          </p15:clr>
        </p15:guide>
        <p15:guide id="2" pos="640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lt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1"/>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4" name="Fußzeilenplatzhalter 3">
            <a:extLst>
              <a:ext uri="{FF2B5EF4-FFF2-40B4-BE49-F238E27FC236}">
                <a16:creationId xmlns:a16="http://schemas.microsoft.com/office/drawing/2014/main" id="{65B23BDB-375D-448C-7262-11E792AC8FAE}"/>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A9A75F8B-7A38-F1DD-491D-3E0B998BD203}"/>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6" name="Text Placeholder 8">
            <a:extLst>
              <a:ext uri="{FF2B5EF4-FFF2-40B4-BE49-F238E27FC236}">
                <a16:creationId xmlns:a16="http://schemas.microsoft.com/office/drawing/2014/main" id="{0EDBEA77-ABD0-D5A8-255C-A067BF57DCC4}"/>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7" name="Group 6">
            <a:extLst>
              <a:ext uri="{FF2B5EF4-FFF2-40B4-BE49-F238E27FC236}">
                <a16:creationId xmlns:a16="http://schemas.microsoft.com/office/drawing/2014/main" id="{BA669BE9-DB05-2F9E-3096-174AF48C01E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8" name="TextBox 7">
              <a:extLst>
                <a:ext uri="{FF2B5EF4-FFF2-40B4-BE49-F238E27FC236}">
                  <a16:creationId xmlns:a16="http://schemas.microsoft.com/office/drawing/2014/main" id="{F9C57377-EFE2-3B36-0F2F-944FECFDEFE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9" name="Picture 8">
              <a:extLst>
                <a:ext uri="{FF2B5EF4-FFF2-40B4-BE49-F238E27FC236}">
                  <a16:creationId xmlns:a16="http://schemas.microsoft.com/office/drawing/2014/main" id="{63372E67-EC64-72AB-4F31-68412C617ADF}"/>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0" name="TextBox 9">
              <a:extLst>
                <a:ext uri="{FF2B5EF4-FFF2-40B4-BE49-F238E27FC236}">
                  <a16:creationId xmlns:a16="http://schemas.microsoft.com/office/drawing/2014/main" id="{C8EB2689-F775-778E-97D3-0EFCF23014E1}"/>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07212474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Presentation title    |    ONLY FOR INTERNAL USE</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460910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5B4F68A4-760E-D8DD-FB9B-EEEE9A86D218}"/>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157259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B5A7F3B-7D8D-EFD1-99CB-9BB681ACBDEE}"/>
              </a:ext>
            </a:extLst>
          </p:cNvPr>
          <p:cNvSpPr>
            <a:spLocks noGrp="1"/>
          </p:cNvSpPr>
          <p:nvPr>
            <p:ph type="title" hasCustomPrompt="1"/>
          </p:nvPr>
        </p:nvSpPr>
        <p:spPr bwMode="gray"/>
        <p:txBody>
          <a:bodyPr/>
          <a:lstStyle>
            <a:lvl1pPr>
              <a:defRPr>
                <a:solidFill>
                  <a:schemeClr val="bg1"/>
                </a:solidFill>
              </a:defRPr>
            </a:lvl1pPr>
          </a:lstStyle>
          <a:p>
            <a:r>
              <a:rPr lang="en-US"/>
              <a:t>Add End Message</a:t>
            </a:r>
          </a:p>
        </p:txBody>
      </p:sp>
      <p:sp>
        <p:nvSpPr>
          <p:cNvPr id="5" name="Bildplatzhalter 10">
            <a:extLst>
              <a:ext uri="{FF2B5EF4-FFF2-40B4-BE49-F238E27FC236}">
                <a16:creationId xmlns:a16="http://schemas.microsoft.com/office/drawing/2014/main" id="{ED8B2C2E-F2A3-10EF-4F1B-48E4651D76B7}"/>
              </a:ext>
            </a:extLst>
          </p:cNvPr>
          <p:cNvSpPr>
            <a:spLocks noGrp="1"/>
          </p:cNvSpPr>
          <p:nvPr>
            <p:ph type="pic" sz="quarter" idx="19" hasCustomPrompt="1"/>
          </p:nvPr>
        </p:nvSpPr>
        <p:spPr bwMode="ltGray">
          <a:xfrm>
            <a:off x="1" y="0"/>
            <a:ext cx="12191998" cy="3392488"/>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8" name="Textplatzhalter 7"/>
          <p:cNvSpPr>
            <a:spLocks noGrp="1"/>
          </p:cNvSpPr>
          <p:nvPr>
            <p:ph type="body" sz="quarter" idx="10" hasCustomPrompt="1"/>
          </p:nvPr>
        </p:nvSpPr>
        <p:spPr bwMode="gray">
          <a:xfrm>
            <a:off x="479424"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63EFF41A-2249-B1BB-008D-C93DA85C3703}"/>
              </a:ext>
            </a:extLst>
          </p:cNvPr>
          <p:cNvSpPr>
            <a:spLocks noGrp="1"/>
          </p:cNvSpPr>
          <p:nvPr>
            <p:ph type="body" sz="quarter" idx="15" hasCustomPrompt="1"/>
          </p:nvPr>
        </p:nvSpPr>
        <p:spPr bwMode="gray">
          <a:xfrm>
            <a:off x="6235526"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7" name="Fußzeilenplatzhalter 6">
            <a:extLst>
              <a:ext uri="{FF2B5EF4-FFF2-40B4-BE49-F238E27FC236}">
                <a16:creationId xmlns:a16="http://schemas.microsoft.com/office/drawing/2014/main" id="{9D23F8D4-2091-3342-FC66-194C19083D99}"/>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9" name="Foliennummernplatzhalter 8">
            <a:extLst>
              <a:ext uri="{FF2B5EF4-FFF2-40B4-BE49-F238E27FC236}">
                <a16:creationId xmlns:a16="http://schemas.microsoft.com/office/drawing/2014/main" id="{41B27782-384F-041B-A991-2E9D5FCFE582}"/>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pic>
        <p:nvPicPr>
          <p:cNvPr id="12" name="Grafik 11">
            <a:extLst>
              <a:ext uri="{FF2B5EF4-FFF2-40B4-BE49-F238E27FC236}">
                <a16:creationId xmlns:a16="http://schemas.microsoft.com/office/drawing/2014/main" id="{F2874AFC-74CB-0BE3-BE94-780E6A5A13B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grpSp>
        <p:nvGrpSpPr>
          <p:cNvPr id="10" name="Group 9">
            <a:extLst>
              <a:ext uri="{FF2B5EF4-FFF2-40B4-BE49-F238E27FC236}">
                <a16:creationId xmlns:a16="http://schemas.microsoft.com/office/drawing/2014/main" id="{7F716648-72D7-19EE-F0D1-88CEC08CBD0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39292310-B8F7-FC12-65D8-0063132D7C5F}"/>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35B9F273-16B6-E1DC-FCB9-01E9449EED9E}"/>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3CC7B68A-834C-1601-B673-ABE09322663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31047589"/>
      </p:ext>
    </p:extLst>
  </p:cSld>
  <p:clrMapOvr>
    <a:masterClrMapping/>
  </p:clrMapOvr>
  <p:extLst>
    <p:ext uri="{DCECCB84-F9BA-43D5-87BE-67443E8EF086}">
      <p15:sldGuideLst xmlns:p15="http://schemas.microsoft.com/office/powerpoint/2012/main">
        <p15:guide id="1" pos="3931">
          <p15:clr>
            <a:srgbClr val="FBAE40"/>
          </p15:clr>
        </p15:guide>
        <p15:guide id="2" orient="horz" pos="2137">
          <p15:clr>
            <a:srgbClr val="FBAE40"/>
          </p15:clr>
        </p15:guide>
        <p15:guide id="3" orient="horz" pos="1434">
          <p15:clr>
            <a:srgbClr val="FBAE40"/>
          </p15:clr>
        </p15:guide>
        <p15:guide id="4" pos="374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
        <p:nvSpPr>
          <p:cNvPr id="2" name="Rechteck 1">
            <a:extLst>
              <a:ext uri="{FF2B5EF4-FFF2-40B4-BE49-F238E27FC236}">
                <a16:creationId xmlns:a16="http://schemas.microsoft.com/office/drawing/2014/main" id="{3341D3C2-8E8C-C888-7E53-E3465CB0DDEB}"/>
              </a:ext>
            </a:extLst>
          </p:cNvPr>
          <p:cNvSpPr/>
          <p:nvPr userDrawn="1"/>
        </p:nvSpPr>
        <p:spPr bwMode="gray">
          <a:xfrm>
            <a:off x="479425" y="47625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6" name="Inhaltsplatzhalter 18">
            <a:extLst>
              <a:ext uri="{FF2B5EF4-FFF2-40B4-BE49-F238E27FC236}">
                <a16:creationId xmlns:a16="http://schemas.microsoft.com/office/drawing/2014/main" id="{DDE0E452-5F2C-BB59-8DE7-874CECE76ABE}"/>
              </a:ext>
            </a:extLst>
          </p:cNvPr>
          <p:cNvSpPr txBox="1">
            <a:spLocks/>
          </p:cNvSpPr>
          <p:nvPr userDrawn="1"/>
        </p:nvSpPr>
        <p:spPr bwMode="gray">
          <a:xfrm>
            <a:off x="479425" y="1916832"/>
            <a:ext cx="6120631" cy="3456384"/>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0" name="Inhaltsplatzhalter 18">
            <a:extLst>
              <a:ext uri="{FF2B5EF4-FFF2-40B4-BE49-F238E27FC236}">
                <a16:creationId xmlns:a16="http://schemas.microsoft.com/office/drawing/2014/main" id="{7FF0A3E9-BBDF-2079-1E3B-71A2C0AF8B14}"/>
              </a:ext>
            </a:extLst>
          </p:cNvPr>
          <p:cNvSpPr txBox="1">
            <a:spLocks/>
          </p:cNvSpPr>
          <p:nvPr userDrawn="1"/>
        </p:nvSpPr>
        <p:spPr bwMode="gray">
          <a:xfrm>
            <a:off x="475503" y="5697252"/>
            <a:ext cx="8892000" cy="252698"/>
          </a:xfrm>
          <a:prstGeom prst="rect">
            <a:avLst/>
          </a:prstGeom>
        </p:spPr>
        <p:txBody>
          <a:bodyPr vert="horz" lIns="0" tIns="0" rIns="0" bIns="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1400"/>
              <a:t> </a:t>
            </a:r>
          </a:p>
        </p:txBody>
      </p:sp>
      <p:sp>
        <p:nvSpPr>
          <p:cNvPr id="11" name="Inhaltsplatzhalter 18">
            <a:extLst>
              <a:ext uri="{FF2B5EF4-FFF2-40B4-BE49-F238E27FC236}">
                <a16:creationId xmlns:a16="http://schemas.microsoft.com/office/drawing/2014/main" id="{74AA0B8D-5EC8-118E-FABE-831281106603}"/>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2026</a:t>
            </a:fld>
            <a:r>
              <a:rPr lang="en-US" sz="900"/>
              <a:t> Boehringer Ingelheim International GmbH. All rights reserved.</a:t>
            </a:r>
          </a:p>
        </p:txBody>
      </p:sp>
    </p:spTree>
    <p:extLst>
      <p:ext uri="{BB962C8B-B14F-4D97-AF65-F5344CB8AC3E}">
        <p14:creationId xmlns:p14="http://schemas.microsoft.com/office/powerpoint/2010/main" val="25051711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bright)">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2DAC9A8-F395-3F0C-869E-1EF7B1AD07A5}"/>
              </a:ext>
              <a:ext uri="{C183D7F6-B498-43B3-948B-1728B52AA6E4}">
                <adec:decorative xmlns:adec="http://schemas.microsoft.com/office/drawing/2017/decorative" val="1"/>
              </a:ext>
            </a:extLst>
          </p:cNvPr>
          <p:cNvSpPr/>
          <p:nvPr userDrawn="1"/>
        </p:nvSpPr>
        <p:spPr bwMode="gray">
          <a:xfrm>
            <a:off x="0" y="0"/>
            <a:ext cx="121968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5" name="Fußzeilenplatzhalter 3">
            <a:extLst>
              <a:ext uri="{FF2B5EF4-FFF2-40B4-BE49-F238E27FC236}">
                <a16:creationId xmlns:a16="http://schemas.microsoft.com/office/drawing/2014/main" id="{5D14FE30-3C4E-F754-2D41-93EF7194D6C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
        <p:nvSpPr>
          <p:cNvPr id="9" name="Text Placeholder 8">
            <a:extLst>
              <a:ext uri="{FF2B5EF4-FFF2-40B4-BE49-F238E27FC236}">
                <a16:creationId xmlns:a16="http://schemas.microsoft.com/office/drawing/2014/main" id="{9A611717-560C-23BF-BFA5-6461F5FD8E88}"/>
              </a:ext>
            </a:extLst>
          </p:cNvPr>
          <p:cNvSpPr>
            <a:spLocks noGrp="1"/>
          </p:cNvSpPr>
          <p:nvPr>
            <p:ph type="body" sz="quarter" idx="30"/>
          </p:nvPr>
        </p:nvSpPr>
        <p:spPr bwMode="gray">
          <a:xfrm>
            <a:off x="478800" y="476672"/>
            <a:ext cx="1645200" cy="496800"/>
          </a:xfrm>
          <a:blipFill>
            <a:blip r:embed="rId2">
              <a:extLst>
                <a:ext uri="{96DAC541-7B7A-43D3-8B79-37D633B846F1}">
                  <asvg:svgBlip xmlns:asvg="http://schemas.microsoft.com/office/drawing/2016/SVG/main" r:embed="rId3"/>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13" name="Text Placeholder 8">
            <a:extLst>
              <a:ext uri="{FF2B5EF4-FFF2-40B4-BE49-F238E27FC236}">
                <a16:creationId xmlns:a16="http://schemas.microsoft.com/office/drawing/2014/main" id="{93782BBF-D8A0-BA04-4568-B85013E9E548}"/>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2" name="Group 11">
            <a:extLst>
              <a:ext uri="{FF2B5EF4-FFF2-40B4-BE49-F238E27FC236}">
                <a16:creationId xmlns:a16="http://schemas.microsoft.com/office/drawing/2014/main" id="{2AD6AF06-02D9-288E-3250-06E22F2FE2F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2B32CD0F-9230-7E21-AAD3-A6C5516575C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23E0A192-DE0E-E520-25E7-B303A079C7E3}"/>
                </a:ext>
              </a:extLst>
            </p:cNvPr>
            <p:cNvPicPr>
              <a:picLocks noChangeAspect="1"/>
            </p:cNvPicPr>
            <p:nvPr userDrawn="1"/>
          </p:nvPicPr>
          <p:blipFill rotWithShape="1">
            <a:blip r:embed="rId6"/>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BF14A84B-7BF0-7BFD-629D-A25AF4354A2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4584385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D866CAA2-63E1-6F81-7EFF-FDAEDBEBDB8A}"/>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r:embed="rId4">
              <a:extLst>
                <a:ext uri="{96DAC541-7B7A-43D3-8B79-37D633B846F1}">
                  <asvg:svgBlip xmlns:asvg="http://schemas.microsoft.com/office/drawing/2016/SVG/main" r:embed="rId5"/>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Tree>
    <p:extLst>
      <p:ext uri="{BB962C8B-B14F-4D97-AF65-F5344CB8AC3E}">
        <p14:creationId xmlns:p14="http://schemas.microsoft.com/office/powerpoint/2010/main" val="3434275153"/>
      </p:ext>
    </p:extLst>
  </p:cSld>
  <p:clrMapOvr>
    <a:masterClrMapping/>
  </p:clrMapOvr>
  <p:extLst>
    <p:ext uri="{DCECCB84-F9BA-43D5-87BE-67443E8EF086}">
      <p15:sldGuideLst xmlns:p15="http://schemas.microsoft.com/office/powerpoint/2012/main">
        <p15:guide id="1" orient="horz" pos="2682">
          <p15:clr>
            <a:srgbClr val="FBAE40"/>
          </p15:clr>
        </p15:guide>
        <p15:guide id="7" orient="horz" pos="27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a:t>Add agenda title</a:t>
            </a:r>
          </a:p>
        </p:txBody>
      </p:sp>
      <p:sp>
        <p:nvSpPr>
          <p:cNvPr id="10" name="Textplatzhalter 9"/>
          <p:cNvSpPr>
            <a:spLocks noGrp="1"/>
          </p:cNvSpPr>
          <p:nvPr>
            <p:ph type="body" sz="quarter" idx="15" hasCustomPrompt="1"/>
          </p:nvPr>
        </p:nvSpPr>
        <p:spPr bwMode="gray">
          <a:xfrm>
            <a:off x="479424" y="1412876"/>
            <a:ext cx="11233151" cy="4537074"/>
          </a:xfrm>
        </p:spPr>
        <p:txBody>
          <a:bodyPr/>
          <a:lstStyle>
            <a:lvl1pPr marL="360000" indent="-360000">
              <a:spcBef>
                <a:spcPts val="1800"/>
              </a:spcBef>
              <a:buFont typeface="+mj-lt"/>
              <a:buAutoNum type="arabicPeriod"/>
              <a:defRPr sz="2000"/>
            </a:lvl1pPr>
            <a:lvl2pPr marL="540000" indent="-180000">
              <a:spcBef>
                <a:spcPts val="200"/>
              </a:spcBef>
              <a:spcAft>
                <a:spcPts val="200"/>
              </a:spcAft>
              <a:buFont typeface="Arial" panose="020B0604020202020204" pitchFamily="34" charset="0"/>
              <a:buChar char="•"/>
              <a:defRPr/>
            </a:lvl2pPr>
            <a:lvl3pPr marL="540000" indent="-180000">
              <a:spcBef>
                <a:spcPts val="200"/>
              </a:spcBef>
              <a:spcAft>
                <a:spcPts val="200"/>
              </a:spcAft>
              <a:buFont typeface="Arial" panose="020B0604020202020204" pitchFamily="34" charset="0"/>
              <a:buChar char="•"/>
              <a:defRPr/>
            </a:lvl3pPr>
            <a:lvl4pPr marL="540000" indent="-180000">
              <a:spcBef>
                <a:spcPts val="200"/>
              </a:spcBef>
              <a:spcAft>
                <a:spcPts val="200"/>
              </a:spcAft>
              <a:buFont typeface="Arial" panose="020B0604020202020204" pitchFamily="34" charset="0"/>
              <a:buChar char="•"/>
              <a:defRPr/>
            </a:lvl4pPr>
            <a:lvl5pPr marL="540000" indent="-180000">
              <a:spcBef>
                <a:spcPts val="200"/>
              </a:spcBef>
              <a:spcAft>
                <a:spcPts val="200"/>
              </a:spcAft>
              <a:buFont typeface="Arial" panose="020B0604020202020204" pitchFamily="34" charset="0"/>
              <a:buChar char="•"/>
              <a:defRPr sz="1600"/>
            </a:lvl5pPr>
            <a:lvl6pPr marL="540000" indent="-180000">
              <a:spcBef>
                <a:spcPts val="200"/>
              </a:spcBef>
              <a:spcAft>
                <a:spcPts val="200"/>
              </a:spcAft>
              <a:buFont typeface="Arial" panose="020B0604020202020204" pitchFamily="34" charset="0"/>
              <a:buChar char="•"/>
              <a:defRPr sz="1600"/>
            </a:lvl6pPr>
            <a:lvl7pPr marL="540000" indent="-180000">
              <a:spcBef>
                <a:spcPts val="200"/>
              </a:spcBef>
              <a:spcAft>
                <a:spcPts val="200"/>
              </a:spcAft>
              <a:buFont typeface="Arial" panose="020B0604020202020204" pitchFamily="34" charset="0"/>
              <a:buChar char="•"/>
              <a:defRPr sz="1600"/>
            </a:lvl7pPr>
            <a:lvl8pPr marL="540000" indent="-180000">
              <a:spcBef>
                <a:spcPts val="200"/>
              </a:spcBef>
              <a:spcAft>
                <a:spcPts val="200"/>
              </a:spcAft>
              <a:buFont typeface="Arial" panose="020B0604020202020204" pitchFamily="34" charset="0"/>
              <a:buChar char="•"/>
              <a:defRPr sz="1600"/>
            </a:lvl8pPr>
            <a:lvl9pPr marL="540000" indent="-180000">
              <a:spcBef>
                <a:spcPts val="200"/>
              </a:spcBef>
              <a:spcAft>
                <a:spcPts val="200"/>
              </a:spcAft>
              <a:buFont typeface="Arial" panose="020B0604020202020204" pitchFamily="34" charset="0"/>
              <a:buChar char="•"/>
              <a:defRPr sz="1600"/>
            </a:lvl9pPr>
          </a:lstStyle>
          <a:p>
            <a:pPr lvl="0"/>
            <a:r>
              <a:rPr lang="en-US"/>
              <a:t>Edit text by clicking. Use the "Increase/decrease list level" buttons on the Start tab to switch between the set up text levels.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344266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bg bwMode="blackWhite">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75BC8-F612-2B70-B801-672E4369F889}"/>
              </a:ext>
            </a:extLst>
          </p:cNvPr>
          <p:cNvSpPr>
            <a:spLocks noGrp="1"/>
          </p:cNvSpPr>
          <p:nvPr>
            <p:ph type="title" hasCustomPrompt="1"/>
          </p:nvPr>
        </p:nvSpPr>
        <p:spPr bwMode="gray"/>
        <p:txBody>
          <a:bodyPr/>
          <a:lstStyle>
            <a:lvl1pPr>
              <a:defRPr>
                <a:solidFill>
                  <a:schemeClr val="tx2"/>
                </a:solidFill>
              </a:defRPr>
            </a:lvl1pPr>
          </a:lstStyle>
          <a:p>
            <a:r>
              <a:rPr lang="en-US"/>
              <a:t>Add agenda title</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5" name="Textplatzhalter 8">
            <a:extLst>
              <a:ext uri="{FF2B5EF4-FFF2-40B4-BE49-F238E27FC236}">
                <a16:creationId xmlns:a16="http://schemas.microsoft.com/office/drawing/2014/main" id="{4C4A6E80-CB53-4D72-1B7B-3500815C4B7B}"/>
              </a:ext>
            </a:extLst>
          </p:cNvPr>
          <p:cNvSpPr>
            <a:spLocks noGrp="1"/>
          </p:cNvSpPr>
          <p:nvPr>
            <p:ph type="body" sz="quarter" idx="48" hasCustomPrompt="1"/>
          </p:nvPr>
        </p:nvSpPr>
        <p:spPr bwMode="white">
          <a:xfrm>
            <a:off x="479480"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9" name="Textplatzhalter 8">
            <a:extLst>
              <a:ext uri="{FF2B5EF4-FFF2-40B4-BE49-F238E27FC236}">
                <a16:creationId xmlns:a16="http://schemas.microsoft.com/office/drawing/2014/main" id="{7E03331E-BAE6-FE9A-0655-4888C3038D4F}"/>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6" name="Textplatzhalter 8">
            <a:extLst>
              <a:ext uri="{FF2B5EF4-FFF2-40B4-BE49-F238E27FC236}">
                <a16:creationId xmlns:a16="http://schemas.microsoft.com/office/drawing/2014/main" id="{54A84130-BB18-0BA4-1EE9-823C0DB98D2B}"/>
              </a:ext>
            </a:extLst>
          </p:cNvPr>
          <p:cNvSpPr>
            <a:spLocks noGrp="1"/>
          </p:cNvSpPr>
          <p:nvPr>
            <p:ph type="body" sz="quarter" idx="30" hasCustomPrompt="1"/>
          </p:nvPr>
        </p:nvSpPr>
        <p:spPr bwMode="white">
          <a:xfrm>
            <a:off x="479480"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7" name="Textplatzhalter 8">
            <a:extLst>
              <a:ext uri="{FF2B5EF4-FFF2-40B4-BE49-F238E27FC236}">
                <a16:creationId xmlns:a16="http://schemas.microsoft.com/office/drawing/2014/main" id="{208F9C79-09A7-4EEA-9FFB-C9B3089CC82C}"/>
              </a:ext>
            </a:extLst>
          </p:cNvPr>
          <p:cNvSpPr>
            <a:spLocks noGrp="1"/>
          </p:cNvSpPr>
          <p:nvPr>
            <p:ph type="body" sz="quarter" idx="31" hasCustomPrompt="1"/>
          </p:nvPr>
        </p:nvSpPr>
        <p:spPr bwMode="white">
          <a:xfrm>
            <a:off x="479376"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8" name="Textplatzhalter 8">
            <a:extLst>
              <a:ext uri="{FF2B5EF4-FFF2-40B4-BE49-F238E27FC236}">
                <a16:creationId xmlns:a16="http://schemas.microsoft.com/office/drawing/2014/main" id="{07B81727-F8CD-3444-26FB-0954D4A41441}"/>
              </a:ext>
            </a:extLst>
          </p:cNvPr>
          <p:cNvSpPr>
            <a:spLocks noGrp="1"/>
          </p:cNvSpPr>
          <p:nvPr>
            <p:ph type="body" sz="quarter" idx="32" hasCustomPrompt="1"/>
          </p:nvPr>
        </p:nvSpPr>
        <p:spPr bwMode="white">
          <a:xfrm>
            <a:off x="479376"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0" name="Textplatzhalter 8">
            <a:extLst>
              <a:ext uri="{FF2B5EF4-FFF2-40B4-BE49-F238E27FC236}">
                <a16:creationId xmlns:a16="http://schemas.microsoft.com/office/drawing/2014/main" id="{176E8A7C-F934-3053-3346-B9C0DDCB28B0}"/>
              </a:ext>
            </a:extLst>
          </p:cNvPr>
          <p:cNvSpPr>
            <a:spLocks noGrp="1"/>
          </p:cNvSpPr>
          <p:nvPr>
            <p:ph type="body" sz="quarter" idx="34" hasCustomPrompt="1"/>
          </p:nvPr>
        </p:nvSpPr>
        <p:spPr bwMode="white">
          <a:xfrm>
            <a:off x="6252635"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4" name="Textplatzhalter 8">
            <a:extLst>
              <a:ext uri="{FF2B5EF4-FFF2-40B4-BE49-F238E27FC236}">
                <a16:creationId xmlns:a16="http://schemas.microsoft.com/office/drawing/2014/main" id="{6F35D68B-9EA2-1F5E-DBD3-B9F93C1D90B9}"/>
              </a:ext>
            </a:extLst>
          </p:cNvPr>
          <p:cNvSpPr>
            <a:spLocks noGrp="1"/>
          </p:cNvSpPr>
          <p:nvPr>
            <p:ph type="body" sz="quarter" idx="38" hasCustomPrompt="1"/>
          </p:nvPr>
        </p:nvSpPr>
        <p:spPr bwMode="white">
          <a:xfrm>
            <a:off x="6252531"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5" name="Textplatzhalter 8">
            <a:extLst>
              <a:ext uri="{FF2B5EF4-FFF2-40B4-BE49-F238E27FC236}">
                <a16:creationId xmlns:a16="http://schemas.microsoft.com/office/drawing/2014/main" id="{C0AE24B1-32EB-BCA7-7B48-261B6399A0A5}"/>
              </a:ext>
            </a:extLst>
          </p:cNvPr>
          <p:cNvSpPr>
            <a:spLocks noGrp="1"/>
          </p:cNvSpPr>
          <p:nvPr>
            <p:ph type="body" sz="quarter" idx="39" hasCustomPrompt="1"/>
          </p:nvPr>
        </p:nvSpPr>
        <p:spPr bwMode="white">
          <a:xfrm>
            <a:off x="6252427"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6" name="Textplatzhalter 8">
            <a:extLst>
              <a:ext uri="{FF2B5EF4-FFF2-40B4-BE49-F238E27FC236}">
                <a16:creationId xmlns:a16="http://schemas.microsoft.com/office/drawing/2014/main" id="{A942C4DD-370F-53DC-9980-04DA927CBB92}"/>
              </a:ext>
            </a:extLst>
          </p:cNvPr>
          <p:cNvSpPr>
            <a:spLocks noGrp="1"/>
          </p:cNvSpPr>
          <p:nvPr>
            <p:ph type="body" sz="quarter" idx="40" hasCustomPrompt="1"/>
          </p:nvPr>
        </p:nvSpPr>
        <p:spPr bwMode="white">
          <a:xfrm>
            <a:off x="6252427"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 name="Textplatzhalter 8">
            <a:extLst>
              <a:ext uri="{FF2B5EF4-FFF2-40B4-BE49-F238E27FC236}">
                <a16:creationId xmlns:a16="http://schemas.microsoft.com/office/drawing/2014/main" id="{FE96CCAE-DEB1-05B2-23F4-80296F42DC33}"/>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3" name="Textplatzhalter 8">
            <a:extLst>
              <a:ext uri="{FF2B5EF4-FFF2-40B4-BE49-F238E27FC236}">
                <a16:creationId xmlns:a16="http://schemas.microsoft.com/office/drawing/2014/main" id="{A507323D-32FF-D21E-0B11-BE50DD3C09B2}"/>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8" name="Textplatzhalter 8">
            <a:extLst>
              <a:ext uri="{FF2B5EF4-FFF2-40B4-BE49-F238E27FC236}">
                <a16:creationId xmlns:a16="http://schemas.microsoft.com/office/drawing/2014/main" id="{7E31A785-5524-76BF-9060-B6AA5B0F30E7}"/>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0" name="Textplatzhalter 8">
            <a:extLst>
              <a:ext uri="{FF2B5EF4-FFF2-40B4-BE49-F238E27FC236}">
                <a16:creationId xmlns:a16="http://schemas.microsoft.com/office/drawing/2014/main" id="{EFEA4E51-2FA4-4753-1997-132CFAA3ED77}"/>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Textplatzhalter 8">
            <a:extLst>
              <a:ext uri="{FF2B5EF4-FFF2-40B4-BE49-F238E27FC236}">
                <a16:creationId xmlns:a16="http://schemas.microsoft.com/office/drawing/2014/main" id="{AB9A186C-679D-438B-04CB-003052B11225}"/>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3" name="Textplatzhalter 8">
            <a:extLst>
              <a:ext uri="{FF2B5EF4-FFF2-40B4-BE49-F238E27FC236}">
                <a16:creationId xmlns:a16="http://schemas.microsoft.com/office/drawing/2014/main" id="{5442791C-C3FF-9B10-DCFF-2C95FAD1ACA5}"/>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4" name="Textplatzhalter 8">
            <a:extLst>
              <a:ext uri="{FF2B5EF4-FFF2-40B4-BE49-F238E27FC236}">
                <a16:creationId xmlns:a16="http://schemas.microsoft.com/office/drawing/2014/main" id="{0EB776AE-0143-C85F-03FB-98448F3729D0}"/>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pic>
        <p:nvPicPr>
          <p:cNvPr id="4" name="Grafik 3">
            <a:extLst>
              <a:ext uri="{FF2B5EF4-FFF2-40B4-BE49-F238E27FC236}">
                <a16:creationId xmlns:a16="http://schemas.microsoft.com/office/drawing/2014/main" id="{6FF19CC3-3A21-2383-F22A-797AA78000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864090954"/>
      </p:ext>
    </p:extLst>
  </p:cSld>
  <p:clrMapOvr>
    <a:masterClrMapping/>
  </p:clrMapOvr>
  <p:extLst>
    <p:ext uri="{DCECCB84-F9BA-43D5-87BE-67443E8EF086}">
      <p15:sldGuideLst xmlns:p15="http://schemas.microsoft.com/office/powerpoint/2012/main">
        <p15:guide id="3" pos="3749">
          <p15:clr>
            <a:srgbClr val="FBAE40"/>
          </p15:clr>
        </p15:guide>
        <p15:guide id="5" pos="39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divider (1)">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bg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2"/>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4769088E-E8C5-EC8B-3FB8-5430FCA3DC4B}"/>
              </a:ext>
            </a:extLst>
          </p:cNvPr>
          <p:cNvSpPr>
            <a:spLocks noGrp="1"/>
          </p:cNvSpPr>
          <p:nvPr>
            <p:ph type="ftr" sz="quarter" idx="19"/>
          </p:nvPr>
        </p:nvSpPr>
        <p:spPr bwMode="gray"/>
        <p:txBody>
          <a:bodyPr/>
          <a:lstStyle/>
          <a:p>
            <a:r>
              <a:rPr lang="en-US"/>
              <a:t>Presentation title    |    ONLY FOR INTERNAL USE</a:t>
            </a:r>
          </a:p>
        </p:txBody>
      </p:sp>
    </p:spTree>
    <p:extLst>
      <p:ext uri="{BB962C8B-B14F-4D97-AF65-F5344CB8AC3E}">
        <p14:creationId xmlns:p14="http://schemas.microsoft.com/office/powerpoint/2010/main" val="2526850910"/>
      </p:ext>
    </p:extLst>
  </p:cSld>
  <p:clrMapOvr>
    <a:masterClrMapping/>
  </p:clrMapOvr>
  <p:extLst>
    <p:ext uri="{DCECCB84-F9BA-43D5-87BE-67443E8EF086}">
      <p15:sldGuideLst xmlns:p15="http://schemas.microsoft.com/office/powerpoint/2012/main">
        <p15:guide id="1" orient="horz" pos="2024">
          <p15:clr>
            <a:srgbClr val="FBAE40"/>
          </p15:clr>
        </p15:guide>
        <p15:guide id="2" orient="horz" pos="22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divider (2)">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4" name="Grafik 3">
            <a:extLst>
              <a:ext uri="{FF2B5EF4-FFF2-40B4-BE49-F238E27FC236}">
                <a16:creationId xmlns:a16="http://schemas.microsoft.com/office/drawing/2014/main" id="{7E3CE082-8BE8-42AC-F40F-87B704B7B14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479424" y="6165000"/>
            <a:ext cx="1234800" cy="372727"/>
          </a:xfrm>
          <a:prstGeom prst="rect">
            <a:avLst/>
          </a:prstGeom>
        </p:spPr>
      </p:pic>
      <p:sp>
        <p:nvSpPr>
          <p:cNvPr id="8" name="Fußzeilenplatzhalter 7">
            <a:extLst>
              <a:ext uri="{FF2B5EF4-FFF2-40B4-BE49-F238E27FC236}">
                <a16:creationId xmlns:a16="http://schemas.microsoft.com/office/drawing/2014/main" id="{C09303A1-9EA9-72D7-63F5-E6B6F685FAE0}"/>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3464902054"/>
      </p:ext>
    </p:extLst>
  </p:cSld>
  <p:clrMapOvr>
    <a:masterClrMapping/>
  </p:clrMapOvr>
  <p:extLst>
    <p:ext uri="{DCECCB84-F9BA-43D5-87BE-67443E8EF086}">
      <p15:sldGuideLst xmlns:p15="http://schemas.microsoft.com/office/powerpoint/2012/main">
        <p15:guide id="3" orient="horz" pos="2024">
          <p15:clr>
            <a:srgbClr val="FBAE40"/>
          </p15:clr>
        </p15:guide>
        <p15:guide id="4" orient="horz" pos="225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Presentation title    |    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‹Nr.›</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05240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hyperlink" Target="https://lmy.de/UFtt" TargetMode="External"/><Relationship Id="rId5" Type="http://schemas.openxmlformats.org/officeDocument/2006/relationships/image" Target="../media/image19.jpe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a:extLst>
              <a:ext uri="{FF2B5EF4-FFF2-40B4-BE49-F238E27FC236}">
                <a16:creationId xmlns:a16="http://schemas.microsoft.com/office/drawing/2014/main" id="{6B512811-1AEA-E4D7-BC64-69D14583C94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157" r="30157"/>
          <a:stretch/>
        </p:blipFill>
        <p:spPr>
          <a:prstGeom prst="rect">
            <a:avLst/>
          </a:prstGeom>
        </p:spPr>
      </p:pic>
      <p:pic>
        <p:nvPicPr>
          <p:cNvPr id="14" name="Grafik 13">
            <a:extLst>
              <a:ext uri="{FF2B5EF4-FFF2-40B4-BE49-F238E27FC236}">
                <a16:creationId xmlns:a16="http://schemas.microsoft.com/office/drawing/2014/main" id="{65FC2249-367B-DAC3-0F9A-0C6FF17D80F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gray">
          <a:xfrm>
            <a:off x="10544175" y="6183891"/>
            <a:ext cx="1487967" cy="197437"/>
          </a:xfrm>
          <a:prstGeom prst="rect">
            <a:avLst/>
          </a:prstGeom>
        </p:spPr>
      </p:pic>
      <p:sp>
        <p:nvSpPr>
          <p:cNvPr id="11" name="Titel 8">
            <a:extLst>
              <a:ext uri="{FF2B5EF4-FFF2-40B4-BE49-F238E27FC236}">
                <a16:creationId xmlns:a16="http://schemas.microsoft.com/office/drawing/2014/main" id="{A2B27790-F5E6-9F4F-5CA3-3EA0C0DFA734}"/>
              </a:ext>
            </a:extLst>
          </p:cNvPr>
          <p:cNvSpPr txBox="1">
            <a:spLocks/>
          </p:cNvSpPr>
          <p:nvPr/>
        </p:nvSpPr>
        <p:spPr bwMode="gray">
          <a:xfrm>
            <a:off x="478216" y="3429000"/>
            <a:ext cx="5089272" cy="1584001"/>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4800" b="1" i="0" kern="1200">
                <a:solidFill>
                  <a:schemeClr val="tx2"/>
                </a:solidFill>
                <a:latin typeface="+mj-lt"/>
                <a:ea typeface="+mj-ea"/>
                <a:cs typeface="+mj-cs"/>
              </a:defRPr>
            </a:lvl1pPr>
          </a:lstStyle>
          <a:p>
            <a:r>
              <a:rPr lang="de-DE" sz="1400" b="0" noProof="0" dirty="0">
                <a:solidFill>
                  <a:schemeClr val="bg1"/>
                </a:solidFill>
              </a:rPr>
              <a:t>Anforderungen</a:t>
            </a:r>
            <a:r>
              <a:rPr lang="en-US" sz="1400" b="0" dirty="0">
                <a:solidFill>
                  <a:schemeClr val="bg1"/>
                </a:solidFill>
              </a:rPr>
              <a:t>:</a:t>
            </a:r>
          </a:p>
          <a:p>
            <a:pPr marL="285750" indent="-285750">
              <a:buFont typeface="Wingdings" panose="05000000000000000000" pitchFamily="2" charset="2"/>
              <a:buChar char="v"/>
            </a:pPr>
            <a:r>
              <a:rPr lang="de-DE" sz="1400" b="0" dirty="0">
                <a:solidFill>
                  <a:schemeClr val="bg1"/>
                </a:solidFill>
              </a:rPr>
              <a:t>Student (m/w/d) im mindestens 4. Semester eines wirtschaftswissenschaftlichen Studiums idealerweise mit Schwerpunkt Rechnungswesen/Accounting oder Controlling</a:t>
            </a:r>
          </a:p>
          <a:p>
            <a:pPr marL="285750" indent="-285750">
              <a:buFont typeface="Wingdings" panose="05000000000000000000" pitchFamily="2" charset="2"/>
              <a:buChar char="v"/>
            </a:pPr>
            <a:r>
              <a:rPr lang="de-DE" sz="1400" b="0" dirty="0">
                <a:solidFill>
                  <a:schemeClr val="bg1"/>
                </a:solidFill>
              </a:rPr>
              <a:t>Erste Berufserfahrung, z.B. durch eine kaufmännische Ausbildung oder Praktika</a:t>
            </a:r>
            <a:endParaRPr lang="en-US" sz="1400" b="0" dirty="0">
              <a:solidFill>
                <a:schemeClr val="bg1"/>
              </a:solidFill>
            </a:endParaRPr>
          </a:p>
        </p:txBody>
      </p:sp>
      <p:sp>
        <p:nvSpPr>
          <p:cNvPr id="9" name="Titel 8">
            <a:extLst>
              <a:ext uri="{FF2B5EF4-FFF2-40B4-BE49-F238E27FC236}">
                <a16:creationId xmlns:a16="http://schemas.microsoft.com/office/drawing/2014/main" id="{DC3C7545-B7D1-CBA5-E78C-AA74FF378579}"/>
              </a:ext>
            </a:extLst>
          </p:cNvPr>
          <p:cNvSpPr>
            <a:spLocks noGrp="1"/>
          </p:cNvSpPr>
          <p:nvPr>
            <p:ph type="ctrTitle"/>
          </p:nvPr>
        </p:nvSpPr>
        <p:spPr>
          <a:xfrm>
            <a:off x="479424" y="1804473"/>
            <a:ext cx="7272338" cy="1219328"/>
          </a:xfrm>
        </p:spPr>
        <p:txBody>
          <a:bodyPr/>
          <a:lstStyle/>
          <a:p>
            <a:r>
              <a:rPr lang="de-DE" sz="3200" dirty="0"/>
              <a:t>Praktikum Externes </a:t>
            </a:r>
            <a:br>
              <a:rPr lang="de-DE" sz="3200" dirty="0"/>
            </a:br>
            <a:r>
              <a:rPr lang="de-DE" sz="3200" dirty="0"/>
              <a:t>Konzern-Rechnungswesen</a:t>
            </a:r>
            <a:br>
              <a:rPr lang="de-DE" sz="3200" dirty="0"/>
            </a:br>
            <a:r>
              <a:rPr kumimoji="0" lang="de-DE" sz="1600" b="1" i="0" u="none" strike="noStrike" kern="1200" cap="none" spc="0" normalizeH="0" baseline="0" noProof="0" dirty="0">
                <a:ln>
                  <a:noFill/>
                </a:ln>
                <a:solidFill>
                  <a:prstClr val="white"/>
                </a:solidFill>
                <a:effectLst/>
                <a:uLnTx/>
                <a:uFillTx/>
                <a:latin typeface="Boehringer Forward Head"/>
                <a:ea typeface="+mj-ea"/>
                <a:cs typeface="+mj-cs"/>
              </a:rPr>
              <a:t>Ingelheim I Job-ID: 31249</a:t>
            </a:r>
            <a:endParaRPr lang="de-DE" sz="3200" dirty="0"/>
          </a:p>
        </p:txBody>
      </p:sp>
      <p:sp>
        <p:nvSpPr>
          <p:cNvPr id="8" name="Untertitel 6">
            <a:extLst>
              <a:ext uri="{FF2B5EF4-FFF2-40B4-BE49-F238E27FC236}">
                <a16:creationId xmlns:a16="http://schemas.microsoft.com/office/drawing/2014/main" id="{8C652D0A-C885-EDF3-D884-3BEBA4054C22}"/>
              </a:ext>
            </a:extLst>
          </p:cNvPr>
          <p:cNvSpPr txBox="1">
            <a:spLocks/>
          </p:cNvSpPr>
          <p:nvPr/>
        </p:nvSpPr>
        <p:spPr>
          <a:xfrm>
            <a:off x="5916027" y="3610206"/>
            <a:ext cx="1695950" cy="391344"/>
          </a:xfrm>
          <a:prstGeom prst="rect">
            <a:avLst/>
          </a:prstGeom>
          <a:solidFill>
            <a:schemeClr val="bg1"/>
          </a:solidFill>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defRPr/>
            </a:pPr>
            <a:r>
              <a:rPr lang="en-US" sz="800" b="1" dirty="0">
                <a:solidFill>
                  <a:schemeClr val="bg2"/>
                </a:solidFill>
                <a:latin typeface="Boehringer Forward Text"/>
              </a:rPr>
              <a:t>Mehr Informationen:</a:t>
            </a:r>
            <a:br>
              <a:rPr lang="en-US" sz="800" b="1" dirty="0">
                <a:solidFill>
                  <a:schemeClr val="tx2"/>
                </a:solidFill>
                <a:latin typeface="Boehringer Forward Text"/>
              </a:rPr>
            </a:br>
            <a:r>
              <a:rPr lang="en-US" sz="800" b="1" dirty="0">
                <a:solidFill>
                  <a:schemeClr val="tx2"/>
                </a:solidFill>
                <a:latin typeface="Boehringer Forward Text"/>
              </a:rPr>
              <a:t>https://bit.ly/47QAs13</a:t>
            </a:r>
            <a:br>
              <a:rPr lang="en-US" sz="800" b="1" dirty="0"/>
            </a:br>
            <a:endParaRPr lang="en-US" sz="800" b="1" dirty="0">
              <a:solidFill>
                <a:schemeClr val="bg2"/>
              </a:solidFill>
            </a:endParaRPr>
          </a:p>
        </p:txBody>
      </p:sp>
      <p:pic>
        <p:nvPicPr>
          <p:cNvPr id="17" name="Bildplatzhalter 12">
            <a:extLst>
              <a:ext uri="{FF2B5EF4-FFF2-40B4-BE49-F238E27FC236}">
                <a16:creationId xmlns:a16="http://schemas.microsoft.com/office/drawing/2014/main" id="{2A52F969-00A9-D702-B3B1-06CA716E8310}"/>
              </a:ext>
            </a:extLst>
          </p:cNvPr>
          <p:cNvPicPr>
            <a:picLocks noChangeAspect="1"/>
          </p:cNvPicPr>
          <p:nvPr/>
        </p:nvPicPr>
        <p:blipFill>
          <a:blip r:embed="rId5">
            <a:extLst>
              <a:ext uri="{28A0092B-C50C-407E-A947-70E740481C1C}">
                <a14:useLocalDpi xmlns:a14="http://schemas.microsoft.com/office/drawing/2010/main" val="0"/>
              </a:ext>
            </a:extLst>
          </a:blip>
          <a:srcRect l="30172" r="30172"/>
          <a:stretch/>
        </p:blipFill>
        <p:spPr bwMode="gray">
          <a:xfrm>
            <a:off x="8112124" y="0"/>
            <a:ext cx="4079875" cy="6858000"/>
          </a:xfrm>
          <a:prstGeom prst="rect">
            <a:avLst/>
          </a:prstGeom>
          <a:solidFill>
            <a:srgbClr val="E5E3DE"/>
          </a:solidFill>
        </p:spPr>
      </p:pic>
      <p:sp>
        <p:nvSpPr>
          <p:cNvPr id="2" name="Untertitel 6">
            <a:extLst>
              <a:ext uri="{FF2B5EF4-FFF2-40B4-BE49-F238E27FC236}">
                <a16:creationId xmlns:a16="http://schemas.microsoft.com/office/drawing/2014/main" id="{848F351C-5E58-38AC-5991-715607310FFB}"/>
              </a:ext>
            </a:extLst>
          </p:cNvPr>
          <p:cNvSpPr txBox="1">
            <a:spLocks/>
          </p:cNvSpPr>
          <p:nvPr/>
        </p:nvSpPr>
        <p:spPr>
          <a:xfrm>
            <a:off x="1798774" y="5810459"/>
            <a:ext cx="4562206" cy="692927"/>
          </a:xfrm>
          <a:prstGeom prst="rect">
            <a:avLst/>
          </a:prstGeom>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Clr>
                <a:srgbClr val="00E47C"/>
              </a:buClr>
              <a:buNone/>
              <a:defRPr/>
            </a:pPr>
            <a:r>
              <a:rPr lang="de-DE" b="1" dirty="0">
                <a:solidFill>
                  <a:schemeClr val="tx2"/>
                </a:solidFill>
              </a:rPr>
              <a:t>Nicht ganz deins?</a:t>
            </a:r>
            <a:r>
              <a:rPr lang="de-DE" b="1" dirty="0">
                <a:solidFill>
                  <a:schemeClr val="bg1"/>
                </a:solidFill>
              </a:rPr>
              <a:t> </a:t>
            </a:r>
            <a:br>
              <a:rPr lang="de-DE" b="1" dirty="0">
                <a:solidFill>
                  <a:schemeClr val="bg1"/>
                </a:solidFill>
              </a:rPr>
            </a:br>
            <a:r>
              <a:rPr lang="de-DE" sz="1200" b="1" dirty="0">
                <a:solidFill>
                  <a:schemeClr val="bg1"/>
                </a:solidFill>
              </a:rPr>
              <a:t>Weitere Einstiegsjobs: </a:t>
            </a:r>
            <a:r>
              <a:rPr lang="de-DE" sz="1200" b="1" dirty="0">
                <a:solidFill>
                  <a:schemeClr val="tx2"/>
                </a:solidFill>
                <a:hlinkClick r:id="rId6">
                  <a:extLst>
                    <a:ext uri="{A12FA001-AC4F-418D-AE19-62706E023703}">
                      <ahyp:hlinkClr xmlns:ahyp="http://schemas.microsoft.com/office/drawing/2018/hyperlinkcolor" val="tx"/>
                    </a:ext>
                  </a:extLst>
                </a:hlinkClick>
              </a:rPr>
              <a:t>https://lmy.de/UFtt</a:t>
            </a:r>
            <a:r>
              <a:rPr lang="de-DE" sz="1200" b="1" dirty="0">
                <a:solidFill>
                  <a:schemeClr val="bg1"/>
                </a:solidFill>
              </a:rPr>
              <a:t> </a:t>
            </a:r>
            <a:endParaRPr lang="de-DE" sz="1400" b="1" dirty="0">
              <a:solidFill>
                <a:schemeClr val="bg1"/>
              </a:solidFill>
            </a:endParaRPr>
          </a:p>
          <a:p>
            <a:pPr marL="0" indent="0">
              <a:buClr>
                <a:srgbClr val="00E47C"/>
              </a:buClr>
              <a:buFont typeface="Arial" panose="020B0604020202020204" pitchFamily="34" charset="0"/>
              <a:buNone/>
              <a:defRPr/>
            </a:pPr>
            <a:endParaRPr lang="de-DE" b="1" dirty="0">
              <a:solidFill>
                <a:prstClr val="white"/>
              </a:solidFill>
              <a:latin typeface="Boehringer Forward Text"/>
            </a:endParaRPr>
          </a:p>
        </p:txBody>
      </p:sp>
      <p:pic>
        <p:nvPicPr>
          <p:cNvPr id="4" name="Grafik 3">
            <a:extLst>
              <a:ext uri="{FF2B5EF4-FFF2-40B4-BE49-F238E27FC236}">
                <a16:creationId xmlns:a16="http://schemas.microsoft.com/office/drawing/2014/main" id="{F88A063A-4FFE-D171-505A-B32689B8968E}"/>
              </a:ext>
            </a:extLst>
          </p:cNvPr>
          <p:cNvPicPr>
            <a:picLocks noChangeAspect="1"/>
          </p:cNvPicPr>
          <p:nvPr/>
        </p:nvPicPr>
        <p:blipFill>
          <a:blip r:embed="rId7"/>
          <a:stretch>
            <a:fillRect/>
          </a:stretch>
        </p:blipFill>
        <p:spPr>
          <a:xfrm>
            <a:off x="5916027" y="1804473"/>
            <a:ext cx="1695950" cy="1695950"/>
          </a:xfrm>
          <a:prstGeom prst="rect">
            <a:avLst/>
          </a:prstGeom>
        </p:spPr>
      </p:pic>
      <p:pic>
        <p:nvPicPr>
          <p:cNvPr id="5" name="Grafik 4">
            <a:extLst>
              <a:ext uri="{FF2B5EF4-FFF2-40B4-BE49-F238E27FC236}">
                <a16:creationId xmlns:a16="http://schemas.microsoft.com/office/drawing/2014/main" id="{2DD5EEAF-81DD-9149-45DD-951D7448BDC6}"/>
              </a:ext>
            </a:extLst>
          </p:cNvPr>
          <p:cNvPicPr>
            <a:picLocks noChangeAspect="1"/>
          </p:cNvPicPr>
          <p:nvPr/>
        </p:nvPicPr>
        <p:blipFill>
          <a:blip r:embed="rId8"/>
          <a:stretch>
            <a:fillRect/>
          </a:stretch>
        </p:blipFill>
        <p:spPr>
          <a:xfrm>
            <a:off x="478216" y="5406349"/>
            <a:ext cx="1097037" cy="1097037"/>
          </a:xfrm>
          <a:prstGeom prst="rect">
            <a:avLst/>
          </a:prstGeom>
        </p:spPr>
      </p:pic>
    </p:spTree>
    <p:extLst>
      <p:ext uri="{BB962C8B-B14F-4D97-AF65-F5344CB8AC3E}">
        <p14:creationId xmlns:p14="http://schemas.microsoft.com/office/powerpoint/2010/main" val="516361453"/>
      </p:ext>
    </p:extLst>
  </p:cSld>
  <p:clrMapOvr>
    <a:masterClrMapping/>
  </p:clrMapOvr>
</p:sld>
</file>

<file path=ppt/theme/theme1.xml><?xml version="1.0" encoding="utf-8"?>
<a:theme xmlns:a="http://schemas.openxmlformats.org/drawingml/2006/main" name="Boehringer Ingelheim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K16_Boehringer-Ingelheim_Master_2023-10-27.potx" id="{2C6D375D-DD9D-4CF0-B688-7F4CCBA49DFF}" vid="{6088006B-833E-4326-9B9C-8EE8922CBC5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183fbc-30f9-4341-9852-164b5d852e3f">
      <Terms xmlns="http://schemas.microsoft.com/office/infopath/2007/PartnerControls"/>
    </lcf76f155ced4ddcb4097134ff3c332f>
    <TaxCatchAll xmlns="3de947de-6309-4643-b132-c0bd84ac1719"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B38ABC5E5880C43857187630C9E46B9" ma:contentTypeVersion="21" ma:contentTypeDescription="Ein neues Dokument erstellen." ma:contentTypeScope="" ma:versionID="c455748a6be068530d4e6337f5697d5f">
  <xsd:schema xmlns:xsd="http://www.w3.org/2001/XMLSchema" xmlns:xs="http://www.w3.org/2001/XMLSchema" xmlns:p="http://schemas.microsoft.com/office/2006/metadata/properties" xmlns:ns1="http://schemas.microsoft.com/sharepoint/v3" xmlns:ns2="f8183fbc-30f9-4341-9852-164b5d852e3f" xmlns:ns3="3de947de-6309-4643-b132-c0bd84ac1719" targetNamespace="http://schemas.microsoft.com/office/2006/metadata/properties" ma:root="true" ma:fieldsID="5fe8d38aa662c1b1fadcf33eb8d3be87" ns1:_="" ns2:_="" ns3:_="">
    <xsd:import namespace="http://schemas.microsoft.com/sharepoint/v3"/>
    <xsd:import namespace="f8183fbc-30f9-4341-9852-164b5d852e3f"/>
    <xsd:import namespace="3de947de-6309-4643-b132-c0bd84ac17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Eigenschaften der einheitlichen Compliancerichtlinie" ma:hidden="true" ma:internalName="_ip_UnifiedCompliancePolicyProperties">
      <xsd:simpleType>
        <xsd:restriction base="dms:Note"/>
      </xsd:simpleType>
    </xsd:element>
    <xsd:element name="_ip_UnifiedCompliancePolicyUIAction" ma:index="27"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83fbc-30f9-4341-9852-164b5d852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e947de-6309-4643-b132-c0bd84ac1719"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d6a76804-6f05-4d54-a033-fc72bd6f741a}" ma:internalName="TaxCatchAll" ma:showField="CatchAllData" ma:web="3de947de-6309-4643-b132-c0bd84ac1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A58AA8-830C-4689-8750-A48112C5000C}">
  <ds:schemaRefs>
    <ds:schemaRef ds:uri="http://schemas.microsoft.com/sharepoint/v3/contenttype/forms"/>
  </ds:schemaRefs>
</ds:datastoreItem>
</file>

<file path=customXml/itemProps2.xml><?xml version="1.0" encoding="utf-8"?>
<ds:datastoreItem xmlns:ds="http://schemas.openxmlformats.org/officeDocument/2006/customXml" ds:itemID="{C628277C-51D2-426A-980B-5A07DCC21CD9}">
  <ds:schemaRefs>
    <ds:schemaRef ds:uri="3de947de-6309-4643-b132-c0bd84ac1719"/>
    <ds:schemaRef ds:uri="f8183fbc-30f9-4341-9852-164b5d852e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0B43A8-5C06-4E73-9E1A-8403F92DF1A8}"/>
</file>

<file path=docMetadata/LabelInfo.xml><?xml version="1.0" encoding="utf-8"?>
<clbl:labelList xmlns:clbl="http://schemas.microsoft.com/office/2020/mipLabelMetadata">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otalTime>0</TotalTime>
  <Words>76</Words>
  <Application>Microsoft Office PowerPoint</Application>
  <PresentationFormat>Breitbild</PresentationFormat>
  <Paragraphs>6</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Boehringer Forward Head</vt:lpstr>
      <vt:lpstr>Boehringer Forward Text</vt:lpstr>
      <vt:lpstr>Calibri</vt:lpstr>
      <vt:lpstr>Wingdings</vt:lpstr>
      <vt:lpstr>Boehringer Ingelheim 16:9</vt:lpstr>
      <vt:lpstr>Praktikum Externes  Konzern-Rechnungswesen Ingelheim I Job-ID: 31249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Post-Doc  PBPK Modeling</dc:title>
  <dc:creator>Gnann,Vera (HR TalentGoA) BIP-DE-B</dc:creator>
  <cp:lastModifiedBy>Puttkamer_von,Jana (HR TalentGoA) BIP-DE-I</cp:lastModifiedBy>
  <cp:revision>23</cp:revision>
  <cp:lastPrinted>2024-02-05T07:09:49Z</cp:lastPrinted>
  <dcterms:created xsi:type="dcterms:W3CDTF">2024-01-30T06:05:52Z</dcterms:created>
  <dcterms:modified xsi:type="dcterms:W3CDTF">2026-04-08T12:12:20Z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0x010100DB38ABC5E5880C43857187630C9E46B9</vt:lpwstr>
  </property>
  <property fmtid="{D5CDD505-2E9C-101B-9397-08002B2CF9AE}" pid="3" name="MediaServiceImageTags">
    <vt:lpwstr/>
  </property>
</Properties>
</file>