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5705927"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kamer_von,Jana (HR TalentGoA) BIP-DE-I" userId="7d453268-2875-46ac-b53a-c57f25e00cff" providerId="ADAL" clId="{4AFD0784-EFB3-45EB-84E2-18C2532F2973}"/>
    <pc:docChg chg="delSld">
      <pc:chgData name="Puttkamer_von,Jana (HR TalentGoA) BIP-DE-I" userId="7d453268-2875-46ac-b53a-c57f25e00cff" providerId="ADAL" clId="{4AFD0784-EFB3-45EB-84E2-18C2532F2973}" dt="2026-04-08T12:11:56.940" v="1" actId="47"/>
      <pc:docMkLst>
        <pc:docMk/>
      </pc:docMkLst>
      <pc:sldChg chg="del">
        <pc:chgData name="Puttkamer_von,Jana (HR TalentGoA) BIP-DE-I" userId="7d453268-2875-46ac-b53a-c57f25e00cff" providerId="ADAL" clId="{4AFD0784-EFB3-45EB-84E2-18C2532F2973}" dt="2026-04-08T12:11:55.904" v="0" actId="47"/>
        <pc:sldMkLst>
          <pc:docMk/>
          <pc:sldMk cId="1296470104" sldId="2145705923"/>
        </pc:sldMkLst>
      </pc:sldChg>
      <pc:sldChg chg="del">
        <pc:chgData name="Puttkamer_von,Jana (HR TalentGoA) BIP-DE-I" userId="7d453268-2875-46ac-b53a-c57f25e00cff" providerId="ADAL" clId="{4AFD0784-EFB3-45EB-84E2-18C2532F2973}" dt="2026-04-08T12:11:56.940" v="1" actId="47"/>
        <pc:sldMkLst>
          <pc:docMk/>
          <pc:sldMk cId="516361453" sldId="21457059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779ED-5224-42BC-B7A0-09ADCBAA732E}" type="datetimeFigureOut">
              <a:rPr lang="de-DE" smtClean="0"/>
              <a:t>08.04.2026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FFC027-FC78-4430-AA68-0E1FC51C6CD5}" type="slidenum">
              <a:rPr lang="de-DE" smtClean="0"/>
              <a:t>‹Nr.›</a:t>
            </a:fld>
            <a:endParaRPr lang="de-DE"/>
          </a:p>
        </p:txBody>
      </p:sp>
    </p:spTree>
    <p:extLst>
      <p:ext uri="{BB962C8B-B14F-4D97-AF65-F5344CB8AC3E}">
        <p14:creationId xmlns:p14="http://schemas.microsoft.com/office/powerpoint/2010/main" val="267893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26866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761182771"/>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Presentation title    |    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‹Nr.›</a:t>
            </a:fld>
            <a:endParaRPr lang="en-US"/>
          </a:p>
        </p:txBody>
      </p:sp>
    </p:spTree>
    <p:extLst>
      <p:ext uri="{BB962C8B-B14F-4D97-AF65-F5344CB8AC3E}">
        <p14:creationId xmlns:p14="http://schemas.microsoft.com/office/powerpoint/2010/main" val="197438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91404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426179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Presentation title    |    </a:t>
            </a:r>
          </a:p>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495215247"/>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Presentation title    |    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5721139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Presentation title    |    </a:t>
            </a:r>
          </a:p>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944135200"/>
      </p:ext>
    </p:extLst>
  </p:cSld>
  <p:clrMapOvr>
    <a:masterClrMapping/>
  </p:clrMapOvr>
  <p:extLst>
    <p:ext uri="{DCECCB84-F9BA-43D5-87BE-67443E8EF086}">
      <p15:sldGuideLst xmlns:p15="http://schemas.microsoft.com/office/powerpoint/2012/main">
        <p15:guide id="2" pos="49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371698438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946148475"/>
      </p:ext>
    </p:extLst>
  </p:cSld>
  <p:clrMapOvr>
    <a:masterClrMapping/>
  </p:clrMapOvr>
  <p:extLst>
    <p:ext uri="{DCECCB84-F9BA-43D5-87BE-67443E8EF086}">
      <p15:sldGuideLst xmlns:p15="http://schemas.microsoft.com/office/powerpoint/2012/main">
        <p15:guide id="1" pos="2547">
          <p15:clr>
            <a:srgbClr val="FBAE40"/>
          </p15:clr>
        </p15:guide>
        <p15:guide id="2" pos="4951">
          <p15:clr>
            <a:srgbClr val="FBAE40"/>
          </p15:clr>
        </p15:guide>
        <p15:guide id="3" pos="2729">
          <p15:clr>
            <a:srgbClr val="FBAE40"/>
          </p15:clr>
        </p15:guide>
        <p15:guide id="4" pos="51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Presentation title    |    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69737025"/>
      </p:ext>
    </p:extLst>
  </p:cSld>
  <p:clrMapOvr>
    <a:masterClrMapping/>
  </p:clrMapOvr>
  <p:extLst>
    <p:ext uri="{DCECCB84-F9BA-43D5-87BE-67443E8EF086}">
      <p15:sldGuideLst xmlns:p15="http://schemas.microsoft.com/office/powerpoint/2012/main">
        <p15:guide id="1" pos="2547">
          <p15:clr>
            <a:srgbClr val="FBAE40"/>
          </p15:clr>
        </p15:guide>
        <p15:guide id="2" pos="2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889400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573713"/>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76810240"/>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Presentation title    |    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89667819"/>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16095192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54861333"/>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14600466"/>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200382631"/>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790707165"/>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695621817"/>
      </p:ext>
    </p:extLst>
  </p:cSld>
  <p:clrMapOvr>
    <a:masterClrMapping/>
  </p:clrMapOvr>
  <p:extLst>
    <p:ext uri="{DCECCB84-F9BA-43D5-87BE-67443E8EF086}">
      <p15:sldGuideLst xmlns:p15="http://schemas.microsoft.com/office/powerpoint/2012/main">
        <p15:guide id="1" pos="4951">
          <p15:clr>
            <a:srgbClr val="FBAE40"/>
          </p15:clr>
        </p15:guide>
        <p15:guide id="3" orient="horz" pos="1298">
          <p15:clr>
            <a:srgbClr val="FBAE40"/>
          </p15:clr>
        </p15:guide>
        <p15:guide id="4" pos="5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243068434"/>
      </p:ext>
    </p:extLst>
  </p:cSld>
  <p:clrMapOvr>
    <a:masterClrMapping/>
  </p:clrMapOvr>
  <p:extLst>
    <p:ext uri="{DCECCB84-F9BA-43D5-87BE-67443E8EF086}">
      <p15:sldGuideLst xmlns:p15="http://schemas.microsoft.com/office/powerpoint/2012/main">
        <p15:guide id="1" pos="6221">
          <p15:clr>
            <a:srgbClr val="FBAE40"/>
          </p15:clr>
        </p15:guide>
        <p15:guide id="2" pos="640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07212474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Presentation title    |    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46091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15725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047589"/>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25051711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584385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Tree>
    <p:extLst>
      <p:ext uri="{BB962C8B-B14F-4D97-AF65-F5344CB8AC3E}">
        <p14:creationId xmlns:p14="http://schemas.microsoft.com/office/powerpoint/2010/main" val="3434275153"/>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34426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864090954"/>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Presentation title    |    ONLY FOR INTERNAL USE</a:t>
            </a:r>
          </a:p>
        </p:txBody>
      </p:sp>
    </p:spTree>
    <p:extLst>
      <p:ext uri="{BB962C8B-B14F-4D97-AF65-F5344CB8AC3E}">
        <p14:creationId xmlns:p14="http://schemas.microsoft.com/office/powerpoint/2010/main" val="2526850910"/>
      </p:ext>
    </p:extLst>
  </p:cSld>
  <p:clrMapOvr>
    <a:masterClrMapping/>
  </p:clrMapOvr>
  <p:extLst>
    <p:ext uri="{DCECCB84-F9BA-43D5-87BE-67443E8EF086}">
      <p15:sldGuideLst xmlns:p15="http://schemas.microsoft.com/office/powerpoint/2012/main">
        <p15:guide id="1" orient="horz" pos="2024">
          <p15:clr>
            <a:srgbClr val="FBAE40"/>
          </p15:clr>
        </p15:guide>
        <p15:guide id="2" orient="horz" pos="22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3464902054"/>
      </p:ext>
    </p:extLst>
  </p:cSld>
  <p:clrMapOvr>
    <a:masterClrMapping/>
  </p:clrMapOvr>
  <p:extLst>
    <p:ext uri="{DCECCB84-F9BA-43D5-87BE-67443E8EF086}">
      <p15:sldGuideLst xmlns:p15="http://schemas.microsoft.com/office/powerpoint/2012/main">
        <p15:guide id="3" orient="horz" pos="2024">
          <p15:clr>
            <a:srgbClr val="FBAE40"/>
          </p15:clr>
        </p15:guide>
        <p15:guide id="4" orient="horz" pos="22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Presentation title    |    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‹Nr.›</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524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lmy.de/UFtt" TargetMode="Externa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6B512811-1AEA-E4D7-BC64-69D14583C9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57" r="30157"/>
          <a:stretch/>
        </p:blipFill>
        <p:spPr>
          <a:prstGeom prst="rect">
            <a:avLst/>
          </a:prstGeom>
        </p:spPr>
      </p:pic>
      <p:pic>
        <p:nvPicPr>
          <p:cNvPr id="14" name="Grafik 13">
            <a:extLst>
              <a:ext uri="{FF2B5EF4-FFF2-40B4-BE49-F238E27FC236}">
                <a16:creationId xmlns:a16="http://schemas.microsoft.com/office/drawing/2014/main" id="{65FC2249-367B-DAC3-0F9A-0C6FF17D80F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gray">
          <a:xfrm>
            <a:off x="10544175" y="6183891"/>
            <a:ext cx="1487967" cy="197437"/>
          </a:xfrm>
          <a:prstGeom prst="rect">
            <a:avLst/>
          </a:prstGeom>
        </p:spPr>
      </p:pic>
      <p:sp>
        <p:nvSpPr>
          <p:cNvPr id="5" name="Untertitel 6">
            <a:extLst>
              <a:ext uri="{FF2B5EF4-FFF2-40B4-BE49-F238E27FC236}">
                <a16:creationId xmlns:a16="http://schemas.microsoft.com/office/drawing/2014/main" id="{2E7A9AF0-5220-421E-DA95-14F02A4CF0DE}"/>
              </a:ext>
            </a:extLst>
          </p:cNvPr>
          <p:cNvSpPr txBox="1">
            <a:spLocks/>
          </p:cNvSpPr>
          <p:nvPr/>
        </p:nvSpPr>
        <p:spPr>
          <a:xfrm>
            <a:off x="1726200" y="5767745"/>
            <a:ext cx="4562206" cy="663744"/>
          </a:xfrm>
          <a:prstGeom prst="rect">
            <a:avLst/>
          </a:prstGeom>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Clr>
                <a:srgbClr val="00E47C"/>
              </a:buClr>
              <a:buNone/>
              <a:defRPr/>
            </a:pPr>
            <a:r>
              <a:rPr lang="de-DE" b="1" dirty="0">
                <a:solidFill>
                  <a:schemeClr val="tx2"/>
                </a:solidFill>
                <a:latin typeface="Boehringer Forward Text"/>
              </a:rPr>
              <a:t>Nicht ganz deins?</a:t>
            </a:r>
            <a:r>
              <a:rPr lang="de-DE" b="1" dirty="0">
                <a:solidFill>
                  <a:schemeClr val="bg1"/>
                </a:solidFill>
                <a:latin typeface="Boehringer Forward Text"/>
              </a:rPr>
              <a:t> </a:t>
            </a:r>
            <a:br>
              <a:rPr lang="de-DE" b="1" dirty="0">
                <a:solidFill>
                  <a:schemeClr val="bg1"/>
                </a:solidFill>
                <a:latin typeface="Boehringer Forward Text"/>
              </a:rPr>
            </a:br>
            <a:r>
              <a:rPr lang="de-DE" sz="1200" b="1" dirty="0">
                <a:solidFill>
                  <a:schemeClr val="bg1"/>
                </a:solidFill>
                <a:latin typeface="Boehringer Forward Text"/>
              </a:rPr>
              <a:t>Weitere Einstiegsjobs: </a:t>
            </a:r>
            <a:r>
              <a:rPr lang="de-DE" sz="1200" b="1" dirty="0">
                <a:solidFill>
                  <a:schemeClr val="tx2"/>
                </a:solidFill>
                <a:latin typeface="Boehringer Forward Text"/>
                <a:hlinkClick r:id="rId5">
                  <a:extLst>
                    <a:ext uri="{A12FA001-AC4F-418D-AE19-62706E023703}">
                      <ahyp:hlinkClr xmlns:ahyp="http://schemas.microsoft.com/office/drawing/2018/hyperlinkcolor" val="tx"/>
                    </a:ext>
                  </a:extLst>
                </a:hlinkClick>
              </a:rPr>
              <a:t>https://lmy.de/UFtt</a:t>
            </a:r>
            <a:r>
              <a:rPr lang="de-DE" sz="1200" b="1" dirty="0">
                <a:solidFill>
                  <a:schemeClr val="bg1"/>
                </a:solidFill>
                <a:latin typeface="Boehringer Forward Text"/>
              </a:rPr>
              <a:t> </a:t>
            </a:r>
          </a:p>
          <a:p>
            <a:pPr marL="0" indent="0">
              <a:buClr>
                <a:srgbClr val="00E47C"/>
              </a:buClr>
              <a:buFont typeface="Arial" panose="020B0604020202020204" pitchFamily="34" charset="0"/>
              <a:buNone/>
              <a:defRPr/>
            </a:pPr>
            <a:endParaRPr lang="de-DE" b="1" dirty="0">
              <a:solidFill>
                <a:schemeClr val="bg1"/>
              </a:solidFill>
              <a:latin typeface="Boehringer Forward Text"/>
            </a:endParaRPr>
          </a:p>
          <a:p>
            <a:pPr marL="0" indent="0">
              <a:buClr>
                <a:srgbClr val="00E47C"/>
              </a:buClr>
              <a:buFont typeface="Arial" panose="020B0604020202020204" pitchFamily="34" charset="0"/>
              <a:buNone/>
              <a:defRPr/>
            </a:pPr>
            <a:endParaRPr lang="de-DE" b="1" dirty="0">
              <a:solidFill>
                <a:prstClr val="white"/>
              </a:solidFill>
              <a:latin typeface="Boehringer Forward Text"/>
            </a:endParaRPr>
          </a:p>
        </p:txBody>
      </p:sp>
      <p:sp>
        <p:nvSpPr>
          <p:cNvPr id="11" name="Titel 8">
            <a:extLst>
              <a:ext uri="{FF2B5EF4-FFF2-40B4-BE49-F238E27FC236}">
                <a16:creationId xmlns:a16="http://schemas.microsoft.com/office/drawing/2014/main" id="{A2B27790-F5E6-9F4F-5CA3-3EA0C0DFA734}"/>
              </a:ext>
            </a:extLst>
          </p:cNvPr>
          <p:cNvSpPr txBox="1">
            <a:spLocks/>
          </p:cNvSpPr>
          <p:nvPr/>
        </p:nvSpPr>
        <p:spPr bwMode="gray">
          <a:xfrm>
            <a:off x="479424" y="3268142"/>
            <a:ext cx="4842565" cy="1555861"/>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800" b="1" i="0" kern="1200">
                <a:solidFill>
                  <a:schemeClr val="tx2"/>
                </a:solidFill>
                <a:latin typeface="+mj-lt"/>
                <a:ea typeface="+mj-ea"/>
                <a:cs typeface="+mj-cs"/>
              </a:defRPr>
            </a:lvl1pPr>
          </a:lstStyle>
          <a:p>
            <a:endParaRPr lang="de-DE" dirty="0"/>
          </a:p>
          <a:p>
            <a:r>
              <a:rPr lang="de-DE" sz="1400" dirty="0">
                <a:solidFill>
                  <a:schemeClr val="bg1"/>
                </a:solidFill>
              </a:rPr>
              <a:t>Anforderungen</a:t>
            </a:r>
            <a:r>
              <a:rPr lang="de-DE" sz="1400" b="0" dirty="0">
                <a:solidFill>
                  <a:schemeClr val="bg1"/>
                </a:solidFill>
              </a:rPr>
              <a:t>:</a:t>
            </a:r>
          </a:p>
          <a:p>
            <a:pPr marL="285750" indent="-285750">
              <a:buFont typeface="Wingdings" panose="05000000000000000000" pitchFamily="2" charset="2"/>
              <a:buChar char="v"/>
            </a:pPr>
            <a:r>
              <a:rPr lang="de-DE" sz="1400" b="0" dirty="0">
                <a:solidFill>
                  <a:schemeClr val="bg1"/>
                </a:solidFill>
              </a:rPr>
              <a:t>Erfolgreich abgeschlossenes erstes juristisches Staatsexamen im Studium der Rechtswissenschaften mit dem Schwerpunkt Arbeitsrecht, mindestens mit der Note "befriedigend"</a:t>
            </a:r>
          </a:p>
          <a:p>
            <a:pPr marL="285750" indent="-285750">
              <a:buFont typeface="Wingdings" panose="05000000000000000000" pitchFamily="2" charset="2"/>
              <a:buChar char="v"/>
            </a:pPr>
            <a:r>
              <a:rPr lang="de-DE" sz="1400" b="0" dirty="0">
                <a:solidFill>
                  <a:schemeClr val="bg1"/>
                </a:solidFill>
              </a:rPr>
              <a:t>Fundierte Kenntnisse im Arbeits-, Betriebsverfassungs- und Sozialrecht</a:t>
            </a:r>
          </a:p>
        </p:txBody>
      </p:sp>
      <p:sp>
        <p:nvSpPr>
          <p:cNvPr id="9" name="Titel 8">
            <a:extLst>
              <a:ext uri="{FF2B5EF4-FFF2-40B4-BE49-F238E27FC236}">
                <a16:creationId xmlns:a16="http://schemas.microsoft.com/office/drawing/2014/main" id="{DC3C7545-B7D1-CBA5-E78C-AA74FF378579}"/>
              </a:ext>
            </a:extLst>
          </p:cNvPr>
          <p:cNvSpPr>
            <a:spLocks noGrp="1"/>
          </p:cNvSpPr>
          <p:nvPr>
            <p:ph type="ctrTitle"/>
          </p:nvPr>
        </p:nvSpPr>
        <p:spPr>
          <a:xfrm>
            <a:off x="479424" y="1620890"/>
            <a:ext cx="7272338" cy="799276"/>
          </a:xfrm>
        </p:spPr>
        <p:txBody>
          <a:bodyPr/>
          <a:lstStyle/>
          <a:p>
            <a:pPr>
              <a:spcBef>
                <a:spcPts val="0"/>
              </a:spcBef>
              <a:defRPr/>
            </a:pPr>
            <a:r>
              <a:rPr lang="de-DE" sz="3200" dirty="0"/>
              <a:t>Referendariat Arbeitsrecht</a:t>
            </a:r>
            <a:br>
              <a:rPr lang="de-DE" sz="3200" dirty="0"/>
            </a:br>
            <a:r>
              <a:rPr kumimoji="0" lang="de-DE" sz="1600" b="1" i="0" u="none" strike="noStrike" kern="1200" cap="none" spc="0" normalizeH="0" baseline="0" noProof="0" dirty="0">
                <a:ln>
                  <a:noFill/>
                </a:ln>
                <a:solidFill>
                  <a:prstClr val="white"/>
                </a:solidFill>
                <a:effectLst/>
                <a:uLnTx/>
                <a:uFillTx/>
                <a:latin typeface="Boehringer Forward Head"/>
                <a:ea typeface="+mn-ea"/>
                <a:cs typeface="+mn-cs"/>
              </a:rPr>
              <a:t>Ingelheim I Job-ID: 18815</a:t>
            </a:r>
            <a:endParaRPr lang="de-DE" sz="3200" dirty="0">
              <a:solidFill>
                <a:prstClr val="white"/>
              </a:solidFill>
            </a:endParaRPr>
          </a:p>
        </p:txBody>
      </p:sp>
      <p:pic>
        <p:nvPicPr>
          <p:cNvPr id="2" name="Bildplatzhalter 12">
            <a:extLst>
              <a:ext uri="{FF2B5EF4-FFF2-40B4-BE49-F238E27FC236}">
                <a16:creationId xmlns:a16="http://schemas.microsoft.com/office/drawing/2014/main" id="{86438C84-4FF2-5B97-511A-2D6C59BAA425}"/>
              </a:ext>
            </a:extLst>
          </p:cNvPr>
          <p:cNvPicPr>
            <a:picLocks noChangeAspect="1"/>
          </p:cNvPicPr>
          <p:nvPr/>
        </p:nvPicPr>
        <p:blipFill>
          <a:blip r:embed="rId6">
            <a:extLst>
              <a:ext uri="{28A0092B-C50C-407E-A947-70E740481C1C}">
                <a14:useLocalDpi xmlns:a14="http://schemas.microsoft.com/office/drawing/2010/main" val="0"/>
              </a:ext>
            </a:extLst>
          </a:blip>
          <a:srcRect l="30172" r="30172"/>
          <a:stretch/>
        </p:blipFill>
        <p:spPr bwMode="gray">
          <a:xfrm>
            <a:off x="8112124" y="0"/>
            <a:ext cx="4079875" cy="6858000"/>
          </a:xfrm>
          <a:prstGeom prst="rect">
            <a:avLst/>
          </a:prstGeom>
          <a:solidFill>
            <a:srgbClr val="E5E3DE"/>
          </a:solidFill>
        </p:spPr>
      </p:pic>
      <p:sp>
        <p:nvSpPr>
          <p:cNvPr id="3" name="Untertitel 6">
            <a:extLst>
              <a:ext uri="{FF2B5EF4-FFF2-40B4-BE49-F238E27FC236}">
                <a16:creationId xmlns:a16="http://schemas.microsoft.com/office/drawing/2014/main" id="{D2619C91-3655-9B61-102C-04761E36F849}"/>
              </a:ext>
            </a:extLst>
          </p:cNvPr>
          <p:cNvSpPr txBox="1">
            <a:spLocks/>
          </p:cNvSpPr>
          <p:nvPr/>
        </p:nvSpPr>
        <p:spPr>
          <a:xfrm>
            <a:off x="5952012" y="3129650"/>
            <a:ext cx="1361090" cy="432657"/>
          </a:xfrm>
          <a:prstGeom prst="rect">
            <a:avLst/>
          </a:prstGeom>
          <a:solidFill>
            <a:schemeClr val="bg1"/>
          </a:solidFill>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defRPr/>
            </a:pPr>
            <a:r>
              <a:rPr lang="en-US" sz="800" b="1" dirty="0">
                <a:solidFill>
                  <a:schemeClr val="bg2"/>
                </a:solidFill>
                <a:latin typeface="Boehringer Forward Text"/>
              </a:rPr>
              <a:t>Mehr  Informationen:</a:t>
            </a:r>
            <a:br>
              <a:rPr lang="en-US" sz="800" b="1" dirty="0">
                <a:solidFill>
                  <a:schemeClr val="tx2"/>
                </a:solidFill>
                <a:latin typeface="Boehringer Forward Text"/>
              </a:rPr>
            </a:br>
            <a:r>
              <a:rPr lang="en-US" sz="800" b="1" dirty="0">
                <a:solidFill>
                  <a:schemeClr val="tx2"/>
                </a:solidFill>
                <a:latin typeface="Boehringer Forward Text"/>
              </a:rPr>
              <a:t>https://bit.ly/4tU3K7N</a:t>
            </a:r>
            <a:endParaRPr lang="en-US" sz="800" b="1" dirty="0">
              <a:solidFill>
                <a:schemeClr val="bg2"/>
              </a:solidFill>
            </a:endParaRPr>
          </a:p>
        </p:txBody>
      </p:sp>
      <p:pic>
        <p:nvPicPr>
          <p:cNvPr id="4" name="Grafik 3">
            <a:extLst>
              <a:ext uri="{FF2B5EF4-FFF2-40B4-BE49-F238E27FC236}">
                <a16:creationId xmlns:a16="http://schemas.microsoft.com/office/drawing/2014/main" id="{1A2EA6E1-AF91-21A4-2B2F-AB68ACC64858}"/>
              </a:ext>
            </a:extLst>
          </p:cNvPr>
          <p:cNvPicPr>
            <a:picLocks noChangeAspect="1"/>
          </p:cNvPicPr>
          <p:nvPr/>
        </p:nvPicPr>
        <p:blipFill>
          <a:blip r:embed="rId7"/>
          <a:stretch>
            <a:fillRect/>
          </a:stretch>
        </p:blipFill>
        <p:spPr>
          <a:xfrm>
            <a:off x="478216" y="5334452"/>
            <a:ext cx="1097037" cy="1097037"/>
          </a:xfrm>
          <a:prstGeom prst="rect">
            <a:avLst/>
          </a:prstGeom>
        </p:spPr>
      </p:pic>
      <p:pic>
        <p:nvPicPr>
          <p:cNvPr id="7" name="Grafik 6">
            <a:extLst>
              <a:ext uri="{FF2B5EF4-FFF2-40B4-BE49-F238E27FC236}">
                <a16:creationId xmlns:a16="http://schemas.microsoft.com/office/drawing/2014/main" id="{8873252F-873C-3BC4-CE1E-B978AAA08068}"/>
              </a:ext>
            </a:extLst>
          </p:cNvPr>
          <p:cNvPicPr>
            <a:picLocks noChangeAspect="1"/>
          </p:cNvPicPr>
          <p:nvPr/>
        </p:nvPicPr>
        <p:blipFill>
          <a:blip r:embed="rId8"/>
          <a:stretch>
            <a:fillRect/>
          </a:stretch>
        </p:blipFill>
        <p:spPr>
          <a:xfrm>
            <a:off x="5936108" y="1636794"/>
            <a:ext cx="1376994" cy="1376994"/>
          </a:xfrm>
          <a:prstGeom prst="rect">
            <a:avLst/>
          </a:prstGeom>
        </p:spPr>
      </p:pic>
    </p:spTree>
    <p:extLst>
      <p:ext uri="{BB962C8B-B14F-4D97-AF65-F5344CB8AC3E}">
        <p14:creationId xmlns:p14="http://schemas.microsoft.com/office/powerpoint/2010/main" val="3886934630"/>
      </p:ext>
    </p:extLst>
  </p:cSld>
  <p:clrMapOvr>
    <a:masterClrMapping/>
  </p:clrMapOvr>
</p:sld>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38ABC5E5880C43857187630C9E46B9" ma:contentTypeVersion="21" ma:contentTypeDescription="Create a new document." ma:contentTypeScope="" ma:versionID="553a1ab19b918e366b4551043a80bdc2">
  <xsd:schema xmlns:xsd="http://www.w3.org/2001/XMLSchema" xmlns:xs="http://www.w3.org/2001/XMLSchema" xmlns:p="http://schemas.microsoft.com/office/2006/metadata/properties" xmlns:ns1="http://schemas.microsoft.com/sharepoint/v3" xmlns:ns2="f8183fbc-30f9-4341-9852-164b5d852e3f" xmlns:ns3="3de947de-6309-4643-b132-c0bd84ac1719" targetNamespace="http://schemas.microsoft.com/office/2006/metadata/properties" ma:root="true" ma:fieldsID="34cf02a03e6851bcf3c03c2c2801c49b" ns1:_="" ns2:_="" ns3:_="">
    <xsd:import namespace="http://schemas.microsoft.com/sharepoint/v3"/>
    <xsd:import namespace="f8183fbc-30f9-4341-9852-164b5d852e3f"/>
    <xsd:import namespace="3de947de-6309-4643-b132-c0bd84ac1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3fbc-30f9-4341-9852-164b5d852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47de-6309-4643-b132-c0bd84ac17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a76804-6f05-4d54-a033-fc72bd6f741a}" ma:internalName="TaxCatchAll" ma:showField="CatchAllData" ma:web="3de947de-6309-4643-b132-c0bd84ac1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183fbc-30f9-4341-9852-164b5d852e3f">
      <Terms xmlns="http://schemas.microsoft.com/office/infopath/2007/PartnerControls"/>
    </lcf76f155ced4ddcb4097134ff3c332f>
    <TaxCatchAll xmlns="3de947de-6309-4643-b132-c0bd84ac171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DA58AA8-830C-4689-8750-A48112C5000C}">
  <ds:schemaRefs>
    <ds:schemaRef ds:uri="http://schemas.microsoft.com/sharepoint/v3/contenttype/forms"/>
  </ds:schemaRefs>
</ds:datastoreItem>
</file>

<file path=customXml/itemProps2.xml><?xml version="1.0" encoding="utf-8"?>
<ds:datastoreItem xmlns:ds="http://schemas.openxmlformats.org/officeDocument/2006/customXml" ds:itemID="{6239C540-3DFC-4495-80E9-669CEDBBE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83fbc-30f9-4341-9852-164b5d852e3f"/>
    <ds:schemaRef ds:uri="3de947de-6309-4643-b132-c0bd84ac1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28277C-51D2-426A-980B-5A07DCC21CD9}">
  <ds:schemaRefs>
    <ds:schemaRef ds:uri="3de947de-6309-4643-b132-c0bd84ac1719"/>
    <ds:schemaRef ds:uri="f8183fbc-30f9-4341-9852-164b5d852e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0</TotalTime>
  <Words>65</Words>
  <Application>Microsoft Office PowerPoint</Application>
  <PresentationFormat>Breitbild</PresentationFormat>
  <Paragraphs>7</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Boehringer Forward Head</vt:lpstr>
      <vt:lpstr>Boehringer Forward Text</vt:lpstr>
      <vt:lpstr>Calibri</vt:lpstr>
      <vt:lpstr>Wingdings</vt:lpstr>
      <vt:lpstr>Boehringer Ingelheim 16:9</vt:lpstr>
      <vt:lpstr>Referendariat Arbeitsrecht Ingelheim I Job-ID: 18815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  PBPK Modeling</dc:title>
  <dc:creator>Gnann,Vera (HR TalentGoA) BIP-DE-B</dc:creator>
  <cp:lastModifiedBy>Puttkamer_von,Jana (HR TalentGoA) BIP-DE-I</cp:lastModifiedBy>
  <cp:revision>23</cp:revision>
  <cp:lastPrinted>2024-02-05T07:09:49Z</cp:lastPrinted>
  <dcterms:created xsi:type="dcterms:W3CDTF">2024-01-30T06:05:52Z</dcterms:created>
  <dcterms:modified xsi:type="dcterms:W3CDTF">2026-04-08T12:12:00Z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0x010100DB38ABC5E5880C43857187630C9E46B9</vt:lpwstr>
  </property>
  <property fmtid="{D5CDD505-2E9C-101B-9397-08002B2CF9AE}" pid="3" name="MediaServiceImageTags">
    <vt:lpwstr/>
  </property>
</Properties>
</file>