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145705923" r:id="rId5"/>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1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ttkamer_von,Jana (HR TalentGoA) BIP-DE-I" userId="7d453268-2875-46ac-b53a-c57f25e00cff" providerId="ADAL" clId="{4AFD0784-EFB3-45EB-84E2-18C2532F2973}"/>
    <pc:docChg chg="custSel modSld">
      <pc:chgData name="Puttkamer_von,Jana (HR TalentGoA) BIP-DE-I" userId="7d453268-2875-46ac-b53a-c57f25e00cff" providerId="ADAL" clId="{4AFD0784-EFB3-45EB-84E2-18C2532F2973}" dt="2026-05-04T16:39:07.104" v="14"/>
      <pc:docMkLst>
        <pc:docMk/>
      </pc:docMkLst>
      <pc:sldChg chg="addSp delSp modSp mod">
        <pc:chgData name="Puttkamer_von,Jana (HR TalentGoA) BIP-DE-I" userId="7d453268-2875-46ac-b53a-c57f25e00cff" providerId="ADAL" clId="{4AFD0784-EFB3-45EB-84E2-18C2532F2973}" dt="2026-05-04T16:39:07.104" v="14"/>
        <pc:sldMkLst>
          <pc:docMk/>
          <pc:sldMk cId="1296470104" sldId="2145705923"/>
        </pc:sldMkLst>
        <pc:spChg chg="mod">
          <ac:chgData name="Puttkamer_von,Jana (HR TalentGoA) BIP-DE-I" userId="7d453268-2875-46ac-b53a-c57f25e00cff" providerId="ADAL" clId="{4AFD0784-EFB3-45EB-84E2-18C2532F2973}" dt="2026-05-04T16:35:14.195" v="3"/>
          <ac:spMkLst>
            <pc:docMk/>
            <pc:sldMk cId="1296470104" sldId="2145705923"/>
            <ac:spMk id="9" creationId="{DC3C7545-B7D1-CBA5-E78C-AA74FF378579}"/>
          </ac:spMkLst>
        </pc:spChg>
        <pc:spChg chg="mod">
          <ac:chgData name="Puttkamer_von,Jana (HR TalentGoA) BIP-DE-I" userId="7d453268-2875-46ac-b53a-c57f25e00cff" providerId="ADAL" clId="{4AFD0784-EFB3-45EB-84E2-18C2532F2973}" dt="2026-05-04T16:35:54.683" v="7" actId="14100"/>
          <ac:spMkLst>
            <pc:docMk/>
            <pc:sldMk cId="1296470104" sldId="2145705923"/>
            <ac:spMk id="11" creationId="{A2B27790-F5E6-9F4F-5CA3-3EA0C0DFA734}"/>
          </ac:spMkLst>
        </pc:spChg>
        <pc:spChg chg="mod">
          <ac:chgData name="Puttkamer_von,Jana (HR TalentGoA) BIP-DE-I" userId="7d453268-2875-46ac-b53a-c57f25e00cff" providerId="ADAL" clId="{4AFD0784-EFB3-45EB-84E2-18C2532F2973}" dt="2026-05-04T16:39:07.104" v="14"/>
          <ac:spMkLst>
            <pc:docMk/>
            <pc:sldMk cId="1296470104" sldId="2145705923"/>
            <ac:spMk id="15" creationId="{559DC83E-7916-691D-2B14-D583A4C88814}"/>
          </ac:spMkLst>
        </pc:spChg>
        <pc:picChg chg="add mod">
          <ac:chgData name="Puttkamer_von,Jana (HR TalentGoA) BIP-DE-I" userId="7d453268-2875-46ac-b53a-c57f25e00cff" providerId="ADAL" clId="{4AFD0784-EFB3-45EB-84E2-18C2532F2973}" dt="2026-05-04T16:36:35.934" v="13" actId="1076"/>
          <ac:picMkLst>
            <pc:docMk/>
            <pc:sldMk cId="1296470104" sldId="2145705923"/>
            <ac:picMk id="3" creationId="{727B3F3B-B180-8F57-DED8-BB73D6733D77}"/>
          </ac:picMkLst>
        </pc:picChg>
        <pc:picChg chg="del">
          <ac:chgData name="Puttkamer_von,Jana (HR TalentGoA) BIP-DE-I" userId="7d453268-2875-46ac-b53a-c57f25e00cff" providerId="ADAL" clId="{4AFD0784-EFB3-45EB-84E2-18C2532F2973}" dt="2026-05-04T16:36:21.829" v="8" actId="478"/>
          <ac:picMkLst>
            <pc:docMk/>
            <pc:sldMk cId="1296470104" sldId="2145705923"/>
            <ac:picMk id="6" creationId="{0EF20427-0B1B-D658-68BE-58F2939D2F6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2F779ED-5224-42BC-B7A0-09ADCBAA732E}" type="datetimeFigureOut">
              <a:rPr lang="de-DE" smtClean="0"/>
              <a:t>04.05.2026</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5FFC027-FC78-4430-AA68-0E1FC51C6CD5}" type="slidenum">
              <a:rPr lang="de-DE" smtClean="0"/>
              <a:t>‹Nr.›</a:t>
            </a:fld>
            <a:endParaRPr lang="de-DE"/>
          </a:p>
        </p:txBody>
      </p:sp>
    </p:spTree>
    <p:extLst>
      <p:ext uri="{BB962C8B-B14F-4D97-AF65-F5344CB8AC3E}">
        <p14:creationId xmlns:p14="http://schemas.microsoft.com/office/powerpoint/2010/main" val="2678932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6.sv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sv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right)">
    <p:bg bwMode="gray">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479425" y="2637000"/>
            <a:ext cx="8280755" cy="1584000"/>
          </a:xfrm>
        </p:spPr>
        <p:txBody>
          <a:bodyPr anchor="b"/>
          <a:lstStyle>
            <a:lvl1pPr algn="l">
              <a:defRPr sz="4800" b="1" i="0">
                <a:solidFill>
                  <a:schemeClr val="bg2"/>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5" y="4437120"/>
            <a:ext cx="8281375"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2"/>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2"/>
                </a:solidFill>
              </a:defRPr>
            </a:lvl2pPr>
            <a:lvl3pPr marL="0" indent="0" algn="l">
              <a:lnSpc>
                <a:spcPct val="100000"/>
              </a:lnSpc>
              <a:spcBef>
                <a:spcPts val="0"/>
              </a:spcBef>
              <a:spcAft>
                <a:spcPts val="0"/>
              </a:spcAft>
              <a:buFont typeface="Arial" panose="020B0604020202020204" pitchFamily="34" charset="0"/>
              <a:buNone/>
              <a:defRPr sz="1600" b="0">
                <a:solidFill>
                  <a:schemeClr val="bg2"/>
                </a:solidFill>
              </a:defRPr>
            </a:lvl3pPr>
            <a:lvl4pPr marL="0" indent="0" algn="l">
              <a:lnSpc>
                <a:spcPct val="100000"/>
              </a:lnSpc>
              <a:spcBef>
                <a:spcPts val="0"/>
              </a:spcBef>
              <a:spcAft>
                <a:spcPts val="0"/>
              </a:spcAft>
              <a:buFont typeface="Arial" panose="020B0604020202020204" pitchFamily="34" charset="0"/>
              <a:buNone/>
              <a:defRPr sz="1600" b="0">
                <a:solidFill>
                  <a:schemeClr val="bg2"/>
                </a:solidFill>
              </a:defRPr>
            </a:lvl4pPr>
            <a:lvl5pPr marL="0" indent="0" algn="l">
              <a:lnSpc>
                <a:spcPct val="100000"/>
              </a:lnSpc>
              <a:spcBef>
                <a:spcPts val="0"/>
              </a:spcBef>
              <a:spcAft>
                <a:spcPts val="0"/>
              </a:spcAft>
              <a:buFont typeface="Arial" panose="020B0604020202020204" pitchFamily="34" charset="0"/>
              <a:buNone/>
              <a:defRPr sz="1600" b="0">
                <a:solidFill>
                  <a:schemeClr val="bg2"/>
                </a:solidFill>
              </a:defRPr>
            </a:lvl5pPr>
            <a:lvl6pPr marL="0" indent="0" algn="l">
              <a:lnSpc>
                <a:spcPct val="100000"/>
              </a:lnSpc>
              <a:spcBef>
                <a:spcPts val="0"/>
              </a:spcBef>
              <a:spcAft>
                <a:spcPts val="0"/>
              </a:spcAft>
              <a:buFont typeface="Arial" panose="020B0604020202020204" pitchFamily="34" charset="0"/>
              <a:buNone/>
              <a:defRPr sz="1600" b="0">
                <a:solidFill>
                  <a:schemeClr val="bg2"/>
                </a:solidFill>
              </a:defRPr>
            </a:lvl6pPr>
            <a:lvl7pPr marL="0" indent="0" algn="l">
              <a:lnSpc>
                <a:spcPct val="100000"/>
              </a:lnSpc>
              <a:spcBef>
                <a:spcPts val="0"/>
              </a:spcBef>
              <a:spcAft>
                <a:spcPts val="0"/>
              </a:spcAft>
              <a:buFont typeface="Arial" panose="020B0604020202020204" pitchFamily="34" charset="0"/>
              <a:buNone/>
              <a:defRPr sz="1600" b="0">
                <a:solidFill>
                  <a:schemeClr val="bg2"/>
                </a:solidFill>
              </a:defRPr>
            </a:lvl7pPr>
            <a:lvl8pPr marL="0" indent="0" algn="l">
              <a:lnSpc>
                <a:spcPct val="100000"/>
              </a:lnSpc>
              <a:spcBef>
                <a:spcPts val="0"/>
              </a:spcBef>
              <a:spcAft>
                <a:spcPts val="0"/>
              </a:spcAft>
              <a:buFont typeface="Arial" panose="020B0604020202020204" pitchFamily="34" charset="0"/>
              <a:buNone/>
              <a:defRPr sz="1600" b="0">
                <a:solidFill>
                  <a:schemeClr val="bg2"/>
                </a:solidFill>
              </a:defRPr>
            </a:lvl8pPr>
            <a:lvl9pPr marL="0" indent="0" algn="l">
              <a:lnSpc>
                <a:spcPct val="100000"/>
              </a:lnSpc>
              <a:spcBef>
                <a:spcPts val="0"/>
              </a:spcBef>
              <a:spcAft>
                <a:spcPts val="0"/>
              </a:spcAft>
              <a:buFont typeface="Arial" panose="020B0604020202020204" pitchFamily="34" charset="0"/>
              <a:buNone/>
              <a:defRPr sz="1600" b="0">
                <a:solidFill>
                  <a:schemeClr val="bg2"/>
                </a:solidFill>
              </a:defRPr>
            </a:lvl9pPr>
          </a:lstStyle>
          <a:p>
            <a:r>
              <a:rPr lang="en-US"/>
              <a:t>Subtitle of the presentation</a:t>
            </a:r>
          </a:p>
          <a:p>
            <a:pPr lvl="1"/>
            <a:r>
              <a:rPr lang="en-US"/>
              <a:t>Author | Date | Place</a:t>
            </a:r>
          </a:p>
        </p:txBody>
      </p:sp>
      <p:sp>
        <p:nvSpPr>
          <p:cNvPr id="10" name="Rechteck 9">
            <a:extLst>
              <a:ext uri="{FF2B5EF4-FFF2-40B4-BE49-F238E27FC236}">
                <a16:creationId xmlns:a16="http://schemas.microsoft.com/office/drawing/2014/main" id="{9B0B3083-709D-1FC7-BFBA-C4F2D3257FEE}"/>
              </a:ext>
              <a:ext uri="{C183D7F6-B498-43B3-948B-1728B52AA6E4}">
                <adec:decorative xmlns:adec="http://schemas.microsoft.com/office/drawing/2017/decorative" val="1"/>
              </a:ext>
            </a:extLst>
          </p:cNvPr>
          <p:cNvSpPr/>
          <p:nvPr userDrawn="1"/>
        </p:nvSpPr>
        <p:spPr bwMode="gray">
          <a:xfrm>
            <a:off x="0" y="5706000"/>
            <a:ext cx="9360000" cy="1152000"/>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pic>
        <p:nvPicPr>
          <p:cNvPr id="8" name="Grafik 7">
            <a:extLst>
              <a:ext uri="{FF2B5EF4-FFF2-40B4-BE49-F238E27FC236}">
                <a16:creationId xmlns:a16="http://schemas.microsoft.com/office/drawing/2014/main" id="{6DB32D28-99E6-CEDB-1308-E8AA86413B9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bwMode="gray">
          <a:xfrm>
            <a:off x="478800" y="476672"/>
            <a:ext cx="1645200" cy="496608"/>
          </a:xfrm>
          <a:prstGeom prst="rect">
            <a:avLst/>
          </a:prstGeom>
        </p:spPr>
      </p:pic>
      <p:pic>
        <p:nvPicPr>
          <p:cNvPr id="9" name="Grafik 8">
            <a:extLst>
              <a:ext uri="{FF2B5EF4-FFF2-40B4-BE49-F238E27FC236}">
                <a16:creationId xmlns:a16="http://schemas.microsoft.com/office/drawing/2014/main" id="{B239B802-036F-AAEA-0DFE-B625A130C1D2}"/>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bwMode="gray">
          <a:xfrm>
            <a:off x="10094400" y="6166372"/>
            <a:ext cx="1620000" cy="214956"/>
          </a:xfrm>
          <a:prstGeom prst="rect">
            <a:avLst/>
          </a:prstGeom>
        </p:spPr>
      </p:pic>
      <p:sp>
        <p:nvSpPr>
          <p:cNvPr id="4" name="Fußzeilenplatzhalter 3">
            <a:extLst>
              <a:ext uri="{FF2B5EF4-FFF2-40B4-BE49-F238E27FC236}">
                <a16:creationId xmlns:a16="http://schemas.microsoft.com/office/drawing/2014/main" id="{584603D0-3740-CB40-9C94-D226811D1CE4}"/>
              </a:ext>
            </a:extLst>
          </p:cNvPr>
          <p:cNvSpPr>
            <a:spLocks noGrp="1"/>
          </p:cNvSpPr>
          <p:nvPr>
            <p:ph type="ftr" sz="quarter" idx="19"/>
          </p:nvPr>
        </p:nvSpPr>
        <p:spPr bwMode="gray">
          <a:xfrm>
            <a:off x="479936" y="6165328"/>
            <a:ext cx="5040000" cy="216000"/>
          </a:xfrm>
        </p:spPr>
        <p:txBody>
          <a:bodyPr/>
          <a:lstStyle>
            <a:lvl1pPr algn="l">
              <a:defRPr/>
            </a:lvl1pPr>
          </a:lstStyle>
          <a:p>
            <a:r>
              <a:rPr lang="en-US"/>
              <a:t>ONLY FOR INTERNAL USE</a:t>
            </a:r>
          </a:p>
        </p:txBody>
      </p:sp>
    </p:spTree>
    <p:extLst>
      <p:ext uri="{BB962C8B-B14F-4D97-AF65-F5344CB8AC3E}">
        <p14:creationId xmlns:p14="http://schemas.microsoft.com/office/powerpoint/2010/main" val="268663581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divider (image)">
    <p:bg>
      <p:bgPr>
        <a:solidFill>
          <a:schemeClr val="bg2"/>
        </a:solidFill>
        <a:effectLst/>
      </p:bgPr>
    </p:bg>
    <p:spTree>
      <p:nvGrpSpPr>
        <p:cNvPr id="1" name=""/>
        <p:cNvGrpSpPr/>
        <p:nvPr/>
      </p:nvGrpSpPr>
      <p:grpSpPr>
        <a:xfrm>
          <a:off x="0" y="0"/>
          <a:ext cx="0" cy="0"/>
          <a:chOff x="0" y="0"/>
          <a:chExt cx="0" cy="0"/>
        </a:xfrm>
      </p:grpSpPr>
      <p:sp>
        <p:nvSpPr>
          <p:cNvPr id="8" name="Bildplatzhalter 10">
            <a:extLst>
              <a:ext uri="{FF2B5EF4-FFF2-40B4-BE49-F238E27FC236}">
                <a16:creationId xmlns:a16="http://schemas.microsoft.com/office/drawing/2014/main" id="{47C26184-1D1B-92B8-25CF-5F2442C1A0BD}"/>
              </a:ext>
            </a:extLst>
          </p:cNvPr>
          <p:cNvSpPr>
            <a:spLocks noGrp="1"/>
          </p:cNvSpPr>
          <p:nvPr>
            <p:ph type="pic" sz="quarter" idx="10" hasCustomPrompt="1"/>
          </p:nvPr>
        </p:nvSpPr>
        <p:spPr bwMode="gray">
          <a:xfrm>
            <a:off x="6096000" y="0"/>
            <a:ext cx="6096000"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2" name="Titel 1"/>
          <p:cNvSpPr>
            <a:spLocks noGrp="1"/>
          </p:cNvSpPr>
          <p:nvPr>
            <p:ph type="title" hasCustomPrompt="1"/>
          </p:nvPr>
        </p:nvSpPr>
        <p:spPr bwMode="gray">
          <a:xfrm>
            <a:off x="479424" y="1412874"/>
            <a:ext cx="5329239" cy="1799861"/>
          </a:xfrm>
        </p:spPr>
        <p:txBody>
          <a:bodyPr anchor="b"/>
          <a:lstStyle>
            <a:lvl1pPr>
              <a:defRPr sz="4000">
                <a:solidFill>
                  <a:schemeClr val="tx2"/>
                </a:solidFill>
              </a:defRPr>
            </a:lvl1pPr>
          </a:lstStyle>
          <a:p>
            <a:r>
              <a:rPr lang="en-US"/>
              <a:t>Name of the current chapter</a:t>
            </a:r>
          </a:p>
        </p:txBody>
      </p:sp>
      <p:sp>
        <p:nvSpPr>
          <p:cNvPr id="9" name="Untertitel 2">
            <a:extLst>
              <a:ext uri="{FF2B5EF4-FFF2-40B4-BE49-F238E27FC236}">
                <a16:creationId xmlns:a16="http://schemas.microsoft.com/office/drawing/2014/main" id="{CB53F2D2-D116-44C8-A3EF-21A6F6DBA4E3}"/>
              </a:ext>
            </a:extLst>
          </p:cNvPr>
          <p:cNvSpPr>
            <a:spLocks noGrp="1"/>
          </p:cNvSpPr>
          <p:nvPr>
            <p:ph type="subTitle" idx="14" hasCustomPrompt="1"/>
          </p:nvPr>
        </p:nvSpPr>
        <p:spPr bwMode="gray">
          <a:xfrm>
            <a:off x="479424" y="3573016"/>
            <a:ext cx="5329239" cy="792088"/>
          </a:xfrm>
        </p:spPr>
        <p:txBody>
          <a:bodyPr/>
          <a:lstStyle>
            <a:lvl1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1pPr>
            <a:lvl2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2pPr>
            <a:lvl3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3pPr>
            <a:lvl4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4pPr>
            <a:lvl5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5pPr>
            <a:lvl6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6pPr>
            <a:lvl7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7pPr>
            <a:lvl8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8pPr>
            <a:lvl9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9pPr>
          </a:lstStyle>
          <a:p>
            <a:r>
              <a:rPr lang="en-US"/>
              <a:t>Optional short description</a:t>
            </a:r>
          </a:p>
        </p:txBody>
      </p:sp>
      <p:sp>
        <p:nvSpPr>
          <p:cNvPr id="7" name="Foliennummernplatzhalter 6">
            <a:extLst>
              <a:ext uri="{FF2B5EF4-FFF2-40B4-BE49-F238E27FC236}">
                <a16:creationId xmlns:a16="http://schemas.microsoft.com/office/drawing/2014/main" id="{8EAAE6E7-1373-8040-C96B-B3A08A84CE2A}"/>
              </a:ext>
            </a:extLst>
          </p:cNvPr>
          <p:cNvSpPr>
            <a:spLocks noGrp="1"/>
          </p:cNvSpPr>
          <p:nvPr>
            <p:ph type="sldNum" sz="quarter" idx="16"/>
          </p:nvPr>
        </p:nvSpPr>
        <p:spPr bwMode="gray"/>
        <p:txBody>
          <a:bodyPr/>
          <a:lstStyle>
            <a:lvl1pPr>
              <a:defRPr>
                <a:solidFill>
                  <a:schemeClr val="bg1"/>
                </a:solidFill>
              </a:defRPr>
            </a:lvl1pPr>
          </a:lstStyle>
          <a:p>
            <a:fld id="{8FF9B0DE-3FEB-4AA0-B465-B80EF7C1333D}" type="slidenum">
              <a:rPr lang="en-US" smtClean="0"/>
              <a:pPr/>
              <a:t>‹Nr.›</a:t>
            </a:fld>
            <a:endParaRPr lang="en-US"/>
          </a:p>
        </p:txBody>
      </p:sp>
      <p:sp>
        <p:nvSpPr>
          <p:cNvPr id="12" name="Fußzeilenplatzhalter 11">
            <a:extLst>
              <a:ext uri="{FF2B5EF4-FFF2-40B4-BE49-F238E27FC236}">
                <a16:creationId xmlns:a16="http://schemas.microsoft.com/office/drawing/2014/main" id="{0118AE22-AF85-0585-B755-09D18B404308}"/>
              </a:ext>
            </a:extLst>
          </p:cNvPr>
          <p:cNvSpPr>
            <a:spLocks noGrp="1"/>
          </p:cNvSpPr>
          <p:nvPr>
            <p:ph type="ftr" sz="quarter" idx="19"/>
          </p:nvPr>
        </p:nvSpPr>
        <p:spPr bwMode="gray"/>
        <p:txBody>
          <a:bodyPr/>
          <a:lstStyle>
            <a:lvl1pPr>
              <a:defRPr>
                <a:solidFill>
                  <a:schemeClr val="bg1"/>
                </a:solidFill>
              </a:defRPr>
            </a:lvl1pPr>
          </a:lstStyle>
          <a:p>
            <a:r>
              <a:rPr lang="en-US"/>
              <a:t>Presentation title    |    ONLY FOR INTERNAL USE</a:t>
            </a:r>
          </a:p>
        </p:txBody>
      </p:sp>
    </p:spTree>
    <p:extLst>
      <p:ext uri="{BB962C8B-B14F-4D97-AF65-F5344CB8AC3E}">
        <p14:creationId xmlns:p14="http://schemas.microsoft.com/office/powerpoint/2010/main" val="761182771"/>
      </p:ext>
    </p:extLst>
  </p:cSld>
  <p:clrMapOvr>
    <a:masterClrMapping/>
  </p:clrMapOvr>
  <p:extLst>
    <p:ext uri="{DCECCB84-F9BA-43D5-87BE-67443E8EF086}">
      <p15:sldGuideLst xmlns:p15="http://schemas.microsoft.com/office/powerpoint/2012/main">
        <p15:guide id="1" pos="3840">
          <p15:clr>
            <a:srgbClr val="FBAE40"/>
          </p15:clr>
        </p15:guide>
        <p15:guide id="2" orient="horz" pos="2024">
          <p15:clr>
            <a:srgbClr val="FBAE40"/>
          </p15:clr>
        </p15:guide>
        <p15:guide id="3" orient="horz" pos="225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p:txBody>
          <a:bodyPr/>
          <a:lstStyle>
            <a:lvl1pPr>
              <a:defRPr/>
            </a:lvl1pPr>
          </a:lstStyle>
          <a:p>
            <a:r>
              <a:rPr lang="en-US"/>
              <a:t>Add  title of the slide</a:t>
            </a:r>
          </a:p>
        </p:txBody>
      </p:sp>
      <p:sp>
        <p:nvSpPr>
          <p:cNvPr id="3" name="Inhaltsplatzhalter 2"/>
          <p:cNvSpPr>
            <a:spLocks noGrp="1"/>
          </p:cNvSpPr>
          <p:nvPr>
            <p:ph idx="1" hasCustomPrompt="1"/>
          </p:nvPr>
        </p:nvSpPr>
        <p:spPr bwMode="gray">
          <a:xfrm>
            <a:off x="479424" y="1412876"/>
            <a:ext cx="11233151"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64"/>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4" name="Fußzeilenplatzhalter 3">
            <a:extLst>
              <a:ext uri="{FF2B5EF4-FFF2-40B4-BE49-F238E27FC236}">
                <a16:creationId xmlns:a16="http://schemas.microsoft.com/office/drawing/2014/main" id="{D2A15767-C935-9245-AEC6-4E3D0D96A295}"/>
              </a:ext>
            </a:extLst>
          </p:cNvPr>
          <p:cNvSpPr>
            <a:spLocks noGrp="1"/>
          </p:cNvSpPr>
          <p:nvPr>
            <p:ph type="ftr" sz="quarter" idx="19"/>
          </p:nvPr>
        </p:nvSpPr>
        <p:spPr bwMode="gray"/>
        <p:txBody>
          <a:bodyPr/>
          <a:lstStyle/>
          <a:p>
            <a:r>
              <a:rPr lang="en-US"/>
              <a:t>Presentation title    |    ONLY FOR INTERNAL USE</a:t>
            </a:r>
          </a:p>
        </p:txBody>
      </p:sp>
      <p:sp>
        <p:nvSpPr>
          <p:cNvPr id="5" name="Foliennummernplatzhalter 4">
            <a:extLst>
              <a:ext uri="{FF2B5EF4-FFF2-40B4-BE49-F238E27FC236}">
                <a16:creationId xmlns:a16="http://schemas.microsoft.com/office/drawing/2014/main" id="{5CC89D3B-393F-9E87-6D42-19413F2259DA}"/>
              </a:ext>
            </a:extLst>
          </p:cNvPr>
          <p:cNvSpPr>
            <a:spLocks noGrp="1"/>
          </p:cNvSpPr>
          <p:nvPr>
            <p:ph type="sldNum" sz="quarter" idx="20"/>
          </p:nvPr>
        </p:nvSpPr>
        <p:spPr bwMode="gray"/>
        <p:txBody>
          <a:bodyPr/>
          <a:lstStyle/>
          <a:p>
            <a:fld id="{DF4E8F9F-5B1F-4F5B-BE49-3245D8C18D9F}" type="slidenum">
              <a:rPr lang="en-US" smtClean="0"/>
              <a:pPr/>
              <a:t>‹Nr.›</a:t>
            </a:fld>
            <a:endParaRPr lang="en-US"/>
          </a:p>
        </p:txBody>
      </p:sp>
    </p:spTree>
    <p:extLst>
      <p:ext uri="{BB962C8B-B14F-4D97-AF65-F5344CB8AC3E}">
        <p14:creationId xmlns:p14="http://schemas.microsoft.com/office/powerpoint/2010/main" val="1974386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ntent dark">
    <p:bg>
      <p:bgPr>
        <a:solidFill>
          <a:schemeClr val="bg2"/>
        </a:solidFill>
        <a:effectLst/>
      </p:bgPr>
    </p:bg>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p:txBody>
          <a:bodyPr/>
          <a:lstStyle>
            <a:lvl1pPr>
              <a:defRPr>
                <a:solidFill>
                  <a:schemeClr val="tx2"/>
                </a:solidFill>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11233151" cy="439200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9" name="Fußzeilenplatzhalter 8">
            <a:extLst>
              <a:ext uri="{FF2B5EF4-FFF2-40B4-BE49-F238E27FC236}">
                <a16:creationId xmlns:a16="http://schemas.microsoft.com/office/drawing/2014/main" id="{DD2A017B-395B-34E7-2458-B410A50C8516}"/>
              </a:ext>
            </a:extLst>
          </p:cNvPr>
          <p:cNvSpPr>
            <a:spLocks noGrp="1"/>
          </p:cNvSpPr>
          <p:nvPr>
            <p:ph type="ftr" sz="quarter" idx="14"/>
          </p:nvPr>
        </p:nvSpPr>
        <p:spPr bwMode="gray"/>
        <p:txBody>
          <a:bodyPr/>
          <a:lstStyle>
            <a:lvl1pPr>
              <a:defRPr>
                <a:solidFill>
                  <a:schemeClr val="bg1"/>
                </a:solidFill>
              </a:defRPr>
            </a:lvl1pPr>
          </a:lstStyle>
          <a:p>
            <a:r>
              <a:rPr lang="en-US"/>
              <a:t>Presentation title    |    ONLY FOR INTERNAL USE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‹Nr.›</a:t>
            </a:fld>
            <a:endParaRPr lang="en-US"/>
          </a:p>
        </p:txBody>
      </p:sp>
      <p:pic>
        <p:nvPicPr>
          <p:cNvPr id="6" name="Grafik 5">
            <a:extLst>
              <a:ext uri="{FF2B5EF4-FFF2-40B4-BE49-F238E27FC236}">
                <a16:creationId xmlns:a16="http://schemas.microsoft.com/office/drawing/2014/main" id="{655943AA-9582-D43E-426E-499CC57E5187}"/>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914041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margin">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008437" y="475421"/>
            <a:ext cx="7704576"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008437" y="1412874"/>
            <a:ext cx="770413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Textplatzhalter 7">
            <a:extLst>
              <a:ext uri="{FF2B5EF4-FFF2-40B4-BE49-F238E27FC236}">
                <a16:creationId xmlns:a16="http://schemas.microsoft.com/office/drawing/2014/main" id="{2A95F447-219A-69FD-4A7C-F3F31D1125FD}"/>
              </a:ext>
            </a:extLst>
          </p:cNvPr>
          <p:cNvSpPr>
            <a:spLocks noGrp="1"/>
          </p:cNvSpPr>
          <p:nvPr>
            <p:ph type="body" sz="quarter" idx="13" hasCustomPrompt="1"/>
          </p:nvPr>
        </p:nvSpPr>
        <p:spPr bwMode="gray">
          <a:xfrm>
            <a:off x="4008437" y="5805280"/>
            <a:ext cx="7704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2" name="Rechteck 1">
            <a:extLst>
              <a:ext uri="{FF2B5EF4-FFF2-40B4-BE49-F238E27FC236}">
                <a16:creationId xmlns:a16="http://schemas.microsoft.com/office/drawing/2014/main" id="{964E6C92-F738-050B-D124-0B9B2D1A3A22}"/>
              </a:ext>
              <a:ext uri="{C183D7F6-B498-43B3-948B-1728B52AA6E4}">
                <adec:decorative xmlns:adec="http://schemas.microsoft.com/office/drawing/2017/decorative" val="1"/>
              </a:ext>
            </a:extLst>
          </p:cNvPr>
          <p:cNvSpPr/>
          <p:nvPr userDrawn="1"/>
        </p:nvSpPr>
        <p:spPr bwMode="gray">
          <a:xfrm>
            <a:off x="0" y="0"/>
            <a:ext cx="3574800" cy="6858000"/>
          </a:xfrm>
          <a:prstGeom prst="rect">
            <a:avLst/>
          </a:prstGeom>
          <a:solidFill>
            <a:srgbClr val="E5E3D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3" name="Inhaltsplatzhalter 2">
            <a:extLst>
              <a:ext uri="{FF2B5EF4-FFF2-40B4-BE49-F238E27FC236}">
                <a16:creationId xmlns:a16="http://schemas.microsoft.com/office/drawing/2014/main" id="{57AF223A-9133-4CD7-A24F-37E750D20428}"/>
              </a:ext>
            </a:extLst>
          </p:cNvPr>
          <p:cNvSpPr>
            <a:spLocks noGrp="1"/>
          </p:cNvSpPr>
          <p:nvPr>
            <p:ph idx="16" hasCustomPrompt="1"/>
          </p:nvPr>
        </p:nvSpPr>
        <p:spPr bwMode="gray">
          <a:xfrm>
            <a:off x="479376" y="476670"/>
            <a:ext cx="2808000" cy="5472000"/>
          </a:xfrm>
          <a:noFill/>
        </p:spPr>
        <p:txBody>
          <a:bodyPr lIns="0" tIns="0" rIns="0"/>
          <a:lstStyle>
            <a:lvl1pPr>
              <a:defRPr sz="1200">
                <a:solidFill>
                  <a:schemeClr val="bg2"/>
                </a:solidFill>
              </a:defRPr>
            </a:lvl1pPr>
            <a:lvl2pPr>
              <a:defRPr sz="1200">
                <a:solidFill>
                  <a:schemeClr val="bg2"/>
                </a:solidFill>
              </a:defRPr>
            </a:lvl2pPr>
            <a:lvl3pPr>
              <a:defRPr sz="1200">
                <a:solidFill>
                  <a:schemeClr val="bg2"/>
                </a:solidFill>
              </a:defRPr>
            </a:lvl3pPr>
            <a:lvl4pPr>
              <a:defRPr sz="1200">
                <a:solidFill>
                  <a:schemeClr val="bg2"/>
                </a:solidFill>
              </a:defRPr>
            </a:lvl4pPr>
            <a:lvl5pPr marL="792000" indent="-216000">
              <a:defRPr sz="1200">
                <a:solidFill>
                  <a:schemeClr val="bg2"/>
                </a:solidFill>
              </a:defRPr>
            </a:lvl5pPr>
            <a:lvl6pPr marL="792000" indent="-216000">
              <a:defRPr sz="1200">
                <a:solidFill>
                  <a:schemeClr val="bg2"/>
                </a:solidFill>
              </a:defRPr>
            </a:lvl6pPr>
            <a:lvl7pPr marL="792000" indent="-216000">
              <a:defRPr sz="1200">
                <a:solidFill>
                  <a:schemeClr val="bg2"/>
                </a:solidFill>
              </a:defRPr>
            </a:lvl7pPr>
            <a:lvl8pPr marL="792000" indent="-216000">
              <a:defRPr sz="1200">
                <a:solidFill>
                  <a:schemeClr val="bg2"/>
                </a:solidFill>
              </a:defRPr>
            </a:lvl8pPr>
            <a:lvl9pPr marL="792000" indent="-216000">
              <a:defRPr sz="1200">
                <a:solidFill>
                  <a:schemeClr val="bg2"/>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Fußzeilenplatzhalter 6">
            <a:extLst>
              <a:ext uri="{FF2B5EF4-FFF2-40B4-BE49-F238E27FC236}">
                <a16:creationId xmlns:a16="http://schemas.microsoft.com/office/drawing/2014/main" id="{03767B11-95F5-EF30-786E-85FF75E46DF7}"/>
              </a:ext>
            </a:extLst>
          </p:cNvPr>
          <p:cNvSpPr>
            <a:spLocks noGrp="1"/>
          </p:cNvSpPr>
          <p:nvPr>
            <p:ph type="ftr" sz="quarter" idx="21"/>
          </p:nvPr>
        </p:nvSpPr>
        <p:spPr bwMode="gray"/>
        <p:txBody>
          <a:bodyPr/>
          <a:lstStyle/>
          <a:p>
            <a:r>
              <a:rPr lang="en-US"/>
              <a:t>Presentation title    |    ONLY FOR INTERNAL USE</a:t>
            </a:r>
          </a:p>
        </p:txBody>
      </p:sp>
      <p:sp>
        <p:nvSpPr>
          <p:cNvPr id="8" name="Foliennummernplatzhalter 7">
            <a:extLst>
              <a:ext uri="{FF2B5EF4-FFF2-40B4-BE49-F238E27FC236}">
                <a16:creationId xmlns:a16="http://schemas.microsoft.com/office/drawing/2014/main" id="{BBC5784B-3341-229A-166C-A3CFE21498D3}"/>
              </a:ext>
            </a:extLst>
          </p:cNvPr>
          <p:cNvSpPr>
            <a:spLocks noGrp="1"/>
          </p:cNvSpPr>
          <p:nvPr>
            <p:ph type="sldNum" sz="quarter" idx="22"/>
          </p:nvPr>
        </p:nvSpPr>
        <p:spPr bwMode="gray"/>
        <p:txBody>
          <a:bodyPr/>
          <a:lstStyle/>
          <a:p>
            <a:fld id="{DF4E8F9F-5B1F-4F5B-BE49-3245D8C18D9F}" type="slidenum">
              <a:rPr lang="en-US" smtClean="0"/>
              <a:pPr/>
              <a:t>‹Nr.›</a:t>
            </a:fld>
            <a:endParaRPr lang="en-US"/>
          </a:p>
        </p:txBody>
      </p:sp>
      <p:pic>
        <p:nvPicPr>
          <p:cNvPr id="9" name="Grafik 8">
            <a:extLst>
              <a:ext uri="{FF2B5EF4-FFF2-40B4-BE49-F238E27FC236}">
                <a16:creationId xmlns:a16="http://schemas.microsoft.com/office/drawing/2014/main" id="{93239E29-02AE-A81D-3D5A-88835FF77C42}"/>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342617968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margin (2)">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5" y="475421"/>
            <a:ext cx="7380288"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425" y="1412874"/>
            <a:ext cx="738028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Textplatzhalter 7">
            <a:extLst>
              <a:ext uri="{FF2B5EF4-FFF2-40B4-BE49-F238E27FC236}">
                <a16:creationId xmlns:a16="http://schemas.microsoft.com/office/drawing/2014/main" id="{08582CA4-7CD5-7812-627E-FD2D9C55D890}"/>
              </a:ext>
            </a:extLst>
          </p:cNvPr>
          <p:cNvSpPr>
            <a:spLocks noGrp="1"/>
          </p:cNvSpPr>
          <p:nvPr>
            <p:ph type="body" sz="quarter" idx="13" hasCustomPrompt="1"/>
          </p:nvPr>
        </p:nvSpPr>
        <p:spPr bwMode="gray">
          <a:xfrm>
            <a:off x="480000" y="5805280"/>
            <a:ext cx="7380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4" name="Rechteck 3">
            <a:extLst>
              <a:ext uri="{FF2B5EF4-FFF2-40B4-BE49-F238E27FC236}">
                <a16:creationId xmlns:a16="http://schemas.microsoft.com/office/drawing/2014/main" id="{24688781-42AD-2AB8-7E4B-B07DF616297A}"/>
              </a:ext>
              <a:ext uri="{C183D7F6-B498-43B3-948B-1728B52AA6E4}">
                <adec:decorative xmlns:adec="http://schemas.microsoft.com/office/drawing/2017/decorative" val="1"/>
              </a:ext>
            </a:extLst>
          </p:cNvPr>
          <p:cNvSpPr/>
          <p:nvPr userDrawn="1"/>
        </p:nvSpPr>
        <p:spPr bwMode="gray">
          <a:xfrm>
            <a:off x="8617200" y="0"/>
            <a:ext cx="3574800" cy="6858000"/>
          </a:xfrm>
          <a:prstGeom prst="rect">
            <a:avLst/>
          </a:prstGeom>
          <a:solidFill>
            <a:srgbClr val="E5E3D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 name="Inhaltsplatzhalter 2">
            <a:extLst>
              <a:ext uri="{FF2B5EF4-FFF2-40B4-BE49-F238E27FC236}">
                <a16:creationId xmlns:a16="http://schemas.microsoft.com/office/drawing/2014/main" id="{86302274-F93B-1846-038E-F2D91EC79A58}"/>
              </a:ext>
            </a:extLst>
          </p:cNvPr>
          <p:cNvSpPr>
            <a:spLocks noGrp="1"/>
          </p:cNvSpPr>
          <p:nvPr>
            <p:ph idx="16" hasCustomPrompt="1"/>
          </p:nvPr>
        </p:nvSpPr>
        <p:spPr bwMode="gray">
          <a:xfrm>
            <a:off x="8904624" y="476670"/>
            <a:ext cx="2808000" cy="5472000"/>
          </a:xfrm>
          <a:noFill/>
        </p:spPr>
        <p:txBody>
          <a:bodyPr lIns="0" tIns="0" rIns="0"/>
          <a:lstStyle>
            <a:lvl1pPr>
              <a:defRPr sz="1200">
                <a:solidFill>
                  <a:schemeClr val="bg2"/>
                </a:solidFill>
              </a:defRPr>
            </a:lvl1pPr>
            <a:lvl2pPr>
              <a:defRPr sz="1200">
                <a:solidFill>
                  <a:schemeClr val="bg2"/>
                </a:solidFill>
              </a:defRPr>
            </a:lvl2pPr>
            <a:lvl3pPr>
              <a:defRPr sz="1200">
                <a:solidFill>
                  <a:schemeClr val="bg2"/>
                </a:solidFill>
              </a:defRPr>
            </a:lvl3pPr>
            <a:lvl4pPr>
              <a:defRPr sz="1200">
                <a:solidFill>
                  <a:schemeClr val="bg2"/>
                </a:solidFill>
              </a:defRPr>
            </a:lvl4pPr>
            <a:lvl5pPr marL="792000" indent="-216000">
              <a:defRPr sz="1200">
                <a:solidFill>
                  <a:schemeClr val="bg2"/>
                </a:solidFill>
              </a:defRPr>
            </a:lvl5pPr>
            <a:lvl6pPr marL="792000" indent="-216000">
              <a:defRPr sz="1200">
                <a:solidFill>
                  <a:schemeClr val="bg2"/>
                </a:solidFill>
              </a:defRPr>
            </a:lvl6pPr>
            <a:lvl7pPr marL="792000" indent="-216000">
              <a:defRPr sz="1200">
                <a:solidFill>
                  <a:schemeClr val="bg2"/>
                </a:solidFill>
              </a:defRPr>
            </a:lvl7pPr>
            <a:lvl8pPr marL="792000" indent="-216000">
              <a:defRPr sz="1200">
                <a:solidFill>
                  <a:schemeClr val="bg2"/>
                </a:solidFill>
              </a:defRPr>
            </a:lvl8pPr>
            <a:lvl9pPr marL="792000" indent="-216000">
              <a:defRPr sz="1200">
                <a:solidFill>
                  <a:schemeClr val="bg2"/>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0" name="Foliennummernplatzhalter 9">
            <a:extLst>
              <a:ext uri="{FF2B5EF4-FFF2-40B4-BE49-F238E27FC236}">
                <a16:creationId xmlns:a16="http://schemas.microsoft.com/office/drawing/2014/main" id="{72FCF5F4-CA3B-1BFB-C58A-7D430F5E452D}"/>
              </a:ext>
            </a:extLst>
          </p:cNvPr>
          <p:cNvSpPr>
            <a:spLocks noGrp="1"/>
          </p:cNvSpPr>
          <p:nvPr>
            <p:ph type="sldNum" sz="quarter" idx="18"/>
          </p:nvPr>
        </p:nvSpPr>
        <p:spPr bwMode="gray">
          <a:xfrm>
            <a:off x="11424592" y="6246836"/>
            <a:ext cx="288000" cy="288000"/>
          </a:xfrm>
        </p:spPr>
        <p:txBody>
          <a:bodyPr/>
          <a:lstStyle/>
          <a:p>
            <a:fld id="{8FF9B0DE-3FEB-4AA0-B465-B80EF7C1333D}" type="slidenum">
              <a:rPr lang="en-US" smtClean="0"/>
              <a:pPr/>
              <a:t>‹Nr.›</a:t>
            </a:fld>
            <a:endParaRPr lang="en-US"/>
          </a:p>
        </p:txBody>
      </p:sp>
      <p:sp>
        <p:nvSpPr>
          <p:cNvPr id="7" name="Fußzeilenplatzhalter 6">
            <a:extLst>
              <a:ext uri="{FF2B5EF4-FFF2-40B4-BE49-F238E27FC236}">
                <a16:creationId xmlns:a16="http://schemas.microsoft.com/office/drawing/2014/main" id="{44FD59F4-1C7D-3239-B386-71AF16CE89A6}"/>
              </a:ext>
            </a:extLst>
          </p:cNvPr>
          <p:cNvSpPr>
            <a:spLocks noGrp="1"/>
          </p:cNvSpPr>
          <p:nvPr>
            <p:ph type="ftr" sz="quarter" idx="19"/>
          </p:nvPr>
        </p:nvSpPr>
        <p:spPr bwMode="gray">
          <a:xfrm>
            <a:off x="8904624" y="6246836"/>
            <a:ext cx="2447960" cy="288000"/>
          </a:xfrm>
        </p:spPr>
        <p:txBody>
          <a:bodyPr/>
          <a:lstStyle/>
          <a:p>
            <a:r>
              <a:rPr lang="en-US"/>
              <a:t>Presentation title    |    </a:t>
            </a:r>
          </a:p>
          <a:p>
            <a:r>
              <a:rPr lang="en-US"/>
              <a:t>ONLY FOR INTERNAL USE</a:t>
            </a:r>
          </a:p>
        </p:txBody>
      </p:sp>
      <p:sp>
        <p:nvSpPr>
          <p:cNvPr id="6" name="Arrow: Pentagon 5">
            <a:extLst>
              <a:ext uri="{FF2B5EF4-FFF2-40B4-BE49-F238E27FC236}">
                <a16:creationId xmlns:a16="http://schemas.microsoft.com/office/drawing/2014/main" id="{D538B7FC-6B3A-8F3A-BBDC-1EEFED308F78}"/>
              </a:ext>
            </a:extLst>
          </p:cNvPr>
          <p:cNvSpPr/>
          <p:nvPr userDrawn="1"/>
        </p:nvSpPr>
        <p:spPr bwMode="gray">
          <a:xfrm flipH="1">
            <a:off x="12216880" y="6165344"/>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title first line, classification second line</a:t>
            </a:r>
            <a:endParaRPr lang="en-US" sz="800" b="1">
              <a:solidFill>
                <a:srgbClr val="076D7E"/>
              </a:solidFill>
              <a:latin typeface="+mj-lt"/>
            </a:endParaRPr>
          </a:p>
        </p:txBody>
      </p:sp>
    </p:spTree>
    <p:extLst>
      <p:ext uri="{BB962C8B-B14F-4D97-AF65-F5344CB8AC3E}">
        <p14:creationId xmlns:p14="http://schemas.microsoft.com/office/powerpoint/2010/main" val="3495215247"/>
      </p:ext>
    </p:extLst>
  </p:cSld>
  <p:clrMapOvr>
    <a:masterClrMapping/>
  </p:clrMapOvr>
  <p:extLst>
    <p:ext uri="{DCECCB84-F9BA-43D5-87BE-67443E8EF086}">
      <p15:sldGuideLst xmlns:p15="http://schemas.microsoft.com/office/powerpoint/2012/main">
        <p15:guide id="1" pos="5133">
          <p15:clr>
            <a:srgbClr val="FBAE40"/>
          </p15:clr>
        </p15:guide>
        <p15:guide id="2" pos="495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margin dark">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008437" y="475421"/>
            <a:ext cx="7704576"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008437" y="1412874"/>
            <a:ext cx="770413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Textplatzhalter 7">
            <a:extLst>
              <a:ext uri="{FF2B5EF4-FFF2-40B4-BE49-F238E27FC236}">
                <a16:creationId xmlns:a16="http://schemas.microsoft.com/office/drawing/2014/main" id="{2A95F447-219A-69FD-4A7C-F3F31D1125FD}"/>
              </a:ext>
            </a:extLst>
          </p:cNvPr>
          <p:cNvSpPr>
            <a:spLocks noGrp="1"/>
          </p:cNvSpPr>
          <p:nvPr>
            <p:ph type="body" sz="quarter" idx="13" hasCustomPrompt="1"/>
          </p:nvPr>
        </p:nvSpPr>
        <p:spPr bwMode="gray">
          <a:xfrm>
            <a:off x="4008437" y="5805280"/>
            <a:ext cx="7704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2" name="Rechteck 1">
            <a:extLst>
              <a:ext uri="{FF2B5EF4-FFF2-40B4-BE49-F238E27FC236}">
                <a16:creationId xmlns:a16="http://schemas.microsoft.com/office/drawing/2014/main" id="{964E6C92-F738-050B-D124-0B9B2D1A3A22}"/>
              </a:ext>
              <a:ext uri="{C183D7F6-B498-43B3-948B-1728B52AA6E4}">
                <adec:decorative xmlns:adec="http://schemas.microsoft.com/office/drawing/2017/decorative" val="1"/>
              </a:ext>
            </a:extLst>
          </p:cNvPr>
          <p:cNvSpPr/>
          <p:nvPr userDrawn="1"/>
        </p:nvSpPr>
        <p:spPr bwMode="ltGray">
          <a:xfrm>
            <a:off x="0" y="0"/>
            <a:ext cx="3574800" cy="6858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3" name="Inhaltsplatzhalter 2">
            <a:extLst>
              <a:ext uri="{FF2B5EF4-FFF2-40B4-BE49-F238E27FC236}">
                <a16:creationId xmlns:a16="http://schemas.microsoft.com/office/drawing/2014/main" id="{57AF223A-9133-4CD7-A24F-37E750D20428}"/>
              </a:ext>
            </a:extLst>
          </p:cNvPr>
          <p:cNvSpPr>
            <a:spLocks noGrp="1"/>
          </p:cNvSpPr>
          <p:nvPr>
            <p:ph idx="16" hasCustomPrompt="1"/>
          </p:nvPr>
        </p:nvSpPr>
        <p:spPr bwMode="white">
          <a:xfrm>
            <a:off x="479376" y="476670"/>
            <a:ext cx="2808000" cy="5472000"/>
          </a:xfrm>
          <a:noFill/>
        </p:spPr>
        <p:txBody>
          <a:bodyPr lIns="0" tIns="0" rIns="0"/>
          <a:lstStyle>
            <a:lvl1pPr>
              <a:defRPr sz="1200">
                <a:solidFill>
                  <a:schemeClr val="tx2"/>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marL="792000" indent="-216000">
              <a:defRPr sz="1200">
                <a:solidFill>
                  <a:schemeClr val="tx2"/>
                </a:solidFill>
              </a:defRPr>
            </a:lvl5pPr>
            <a:lvl6pPr marL="792000" indent="-216000">
              <a:defRPr sz="1200">
                <a:solidFill>
                  <a:schemeClr val="tx2"/>
                </a:solidFill>
              </a:defRPr>
            </a:lvl6pPr>
            <a:lvl7pPr marL="792000" indent="-216000">
              <a:defRPr sz="1200">
                <a:solidFill>
                  <a:schemeClr val="tx2"/>
                </a:solidFill>
              </a:defRPr>
            </a:lvl7pPr>
            <a:lvl8pPr marL="792000" indent="-216000">
              <a:defRPr sz="1200">
                <a:solidFill>
                  <a:schemeClr val="tx2"/>
                </a:solidFill>
              </a:defRPr>
            </a:lvl8pPr>
            <a:lvl9pPr marL="792000" indent="-216000">
              <a:defRPr sz="1200">
                <a:solidFill>
                  <a:schemeClr val="tx2"/>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Fußzeilenplatzhalter 7">
            <a:extLst>
              <a:ext uri="{FF2B5EF4-FFF2-40B4-BE49-F238E27FC236}">
                <a16:creationId xmlns:a16="http://schemas.microsoft.com/office/drawing/2014/main" id="{968BB1DE-E9BE-775B-4288-1AF4F0D5B1B1}"/>
              </a:ext>
            </a:extLst>
          </p:cNvPr>
          <p:cNvSpPr>
            <a:spLocks noGrp="1"/>
          </p:cNvSpPr>
          <p:nvPr>
            <p:ph type="ftr" sz="quarter" idx="21"/>
          </p:nvPr>
        </p:nvSpPr>
        <p:spPr bwMode="gray"/>
        <p:txBody>
          <a:bodyPr/>
          <a:lstStyle/>
          <a:p>
            <a:r>
              <a:rPr lang="en-US"/>
              <a:t>Presentation title    |    ONLY FOR INTERNAL USE</a:t>
            </a:r>
          </a:p>
        </p:txBody>
      </p:sp>
      <p:sp>
        <p:nvSpPr>
          <p:cNvPr id="9" name="Foliennummernplatzhalter 8">
            <a:extLst>
              <a:ext uri="{FF2B5EF4-FFF2-40B4-BE49-F238E27FC236}">
                <a16:creationId xmlns:a16="http://schemas.microsoft.com/office/drawing/2014/main" id="{3E2B5224-32EA-94A3-115E-0FDE596416E4}"/>
              </a:ext>
            </a:extLst>
          </p:cNvPr>
          <p:cNvSpPr>
            <a:spLocks noGrp="1"/>
          </p:cNvSpPr>
          <p:nvPr>
            <p:ph type="sldNum" sz="quarter" idx="22"/>
          </p:nvPr>
        </p:nvSpPr>
        <p:spPr bwMode="gray"/>
        <p:txBody>
          <a:bodyPr/>
          <a:lstStyle/>
          <a:p>
            <a:fld id="{DF4E8F9F-5B1F-4F5B-BE49-3245D8C18D9F}" type="slidenum">
              <a:rPr lang="en-US" smtClean="0"/>
              <a:pPr/>
              <a:t>‹Nr.›</a:t>
            </a:fld>
            <a:endParaRPr lang="en-US"/>
          </a:p>
        </p:txBody>
      </p:sp>
      <p:pic>
        <p:nvPicPr>
          <p:cNvPr id="11" name="Grafik 10">
            <a:extLst>
              <a:ext uri="{FF2B5EF4-FFF2-40B4-BE49-F238E27FC236}">
                <a16:creationId xmlns:a16="http://schemas.microsoft.com/office/drawing/2014/main" id="{0815D78F-DFF9-F83D-6050-F8F2DCF549A4}"/>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357211396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margin dark (2)">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5" y="475421"/>
            <a:ext cx="7380288"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425" y="1412874"/>
            <a:ext cx="738028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Textplatzhalter 7">
            <a:extLst>
              <a:ext uri="{FF2B5EF4-FFF2-40B4-BE49-F238E27FC236}">
                <a16:creationId xmlns:a16="http://schemas.microsoft.com/office/drawing/2014/main" id="{08582CA4-7CD5-7812-627E-FD2D9C55D890}"/>
              </a:ext>
            </a:extLst>
          </p:cNvPr>
          <p:cNvSpPr>
            <a:spLocks noGrp="1"/>
          </p:cNvSpPr>
          <p:nvPr>
            <p:ph type="body" sz="quarter" idx="13" hasCustomPrompt="1"/>
          </p:nvPr>
        </p:nvSpPr>
        <p:spPr bwMode="gray">
          <a:xfrm>
            <a:off x="480000" y="5805280"/>
            <a:ext cx="7380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4" name="Rechteck 3">
            <a:extLst>
              <a:ext uri="{FF2B5EF4-FFF2-40B4-BE49-F238E27FC236}">
                <a16:creationId xmlns:a16="http://schemas.microsoft.com/office/drawing/2014/main" id="{24688781-42AD-2AB8-7E4B-B07DF616297A}"/>
              </a:ext>
              <a:ext uri="{C183D7F6-B498-43B3-948B-1728B52AA6E4}">
                <adec:decorative xmlns:adec="http://schemas.microsoft.com/office/drawing/2017/decorative" val="1"/>
              </a:ext>
            </a:extLst>
          </p:cNvPr>
          <p:cNvSpPr/>
          <p:nvPr userDrawn="1"/>
        </p:nvSpPr>
        <p:spPr bwMode="ltGray">
          <a:xfrm>
            <a:off x="8617200" y="0"/>
            <a:ext cx="3574800" cy="6858000"/>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 name="Inhaltsplatzhalter 2">
            <a:extLst>
              <a:ext uri="{FF2B5EF4-FFF2-40B4-BE49-F238E27FC236}">
                <a16:creationId xmlns:a16="http://schemas.microsoft.com/office/drawing/2014/main" id="{86302274-F93B-1846-038E-F2D91EC79A58}"/>
              </a:ext>
            </a:extLst>
          </p:cNvPr>
          <p:cNvSpPr>
            <a:spLocks noGrp="1"/>
          </p:cNvSpPr>
          <p:nvPr>
            <p:ph idx="16" hasCustomPrompt="1"/>
          </p:nvPr>
        </p:nvSpPr>
        <p:spPr bwMode="white">
          <a:xfrm>
            <a:off x="8904624" y="476670"/>
            <a:ext cx="2808000" cy="5472000"/>
          </a:xfrm>
          <a:noFill/>
        </p:spPr>
        <p:txBody>
          <a:bodyPr lIns="0" tIns="0" rIns="0"/>
          <a:lstStyle>
            <a:lvl1pPr>
              <a:defRPr sz="1200">
                <a:solidFill>
                  <a:schemeClr val="tx2"/>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marL="792000" indent="-216000">
              <a:defRPr sz="1200">
                <a:solidFill>
                  <a:schemeClr val="tx2"/>
                </a:solidFill>
              </a:defRPr>
            </a:lvl5pPr>
            <a:lvl6pPr marL="792000" indent="-216000">
              <a:defRPr sz="1200">
                <a:solidFill>
                  <a:schemeClr val="tx2"/>
                </a:solidFill>
              </a:defRPr>
            </a:lvl6pPr>
            <a:lvl7pPr marL="792000" indent="-216000">
              <a:defRPr sz="1200">
                <a:solidFill>
                  <a:schemeClr val="tx2"/>
                </a:solidFill>
              </a:defRPr>
            </a:lvl7pPr>
            <a:lvl8pPr marL="792000" indent="-216000">
              <a:defRPr sz="1200">
                <a:solidFill>
                  <a:schemeClr val="tx2"/>
                </a:solidFill>
              </a:defRPr>
            </a:lvl8pPr>
            <a:lvl9pPr marL="792000" indent="-216000">
              <a:defRPr sz="1200">
                <a:solidFill>
                  <a:schemeClr val="tx2"/>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0" name="Foliennummernplatzhalter 9">
            <a:extLst>
              <a:ext uri="{FF2B5EF4-FFF2-40B4-BE49-F238E27FC236}">
                <a16:creationId xmlns:a16="http://schemas.microsoft.com/office/drawing/2014/main" id="{72FCF5F4-CA3B-1BFB-C58A-7D430F5E452D}"/>
              </a:ext>
            </a:extLst>
          </p:cNvPr>
          <p:cNvSpPr>
            <a:spLocks noGrp="1"/>
          </p:cNvSpPr>
          <p:nvPr>
            <p:ph type="sldNum" sz="quarter" idx="18"/>
          </p:nvPr>
        </p:nvSpPr>
        <p:spPr bwMode="gray">
          <a:xfrm>
            <a:off x="11424592" y="6246836"/>
            <a:ext cx="288000" cy="288000"/>
          </a:xfrm>
        </p:spPr>
        <p:txBody>
          <a:bodyPr/>
          <a:lstStyle>
            <a:lvl1pPr>
              <a:defRPr>
                <a:solidFill>
                  <a:schemeClr val="bg1"/>
                </a:solidFill>
              </a:defRPr>
            </a:lvl1pPr>
          </a:lstStyle>
          <a:p>
            <a:fld id="{8FF9B0DE-3FEB-4AA0-B465-B80EF7C1333D}" type="slidenum">
              <a:rPr lang="en-US" smtClean="0"/>
              <a:pPr/>
              <a:t>‹Nr.›</a:t>
            </a:fld>
            <a:endParaRPr lang="en-US"/>
          </a:p>
        </p:txBody>
      </p:sp>
      <p:sp>
        <p:nvSpPr>
          <p:cNvPr id="6" name="Fußzeilenplatzhalter 5">
            <a:extLst>
              <a:ext uri="{FF2B5EF4-FFF2-40B4-BE49-F238E27FC236}">
                <a16:creationId xmlns:a16="http://schemas.microsoft.com/office/drawing/2014/main" id="{3C34E6B4-9185-474A-FF6F-DCBB3809D0C0}"/>
              </a:ext>
            </a:extLst>
          </p:cNvPr>
          <p:cNvSpPr>
            <a:spLocks noGrp="1"/>
          </p:cNvSpPr>
          <p:nvPr>
            <p:ph type="ftr" sz="quarter" idx="19"/>
          </p:nvPr>
        </p:nvSpPr>
        <p:spPr bwMode="gray">
          <a:xfrm>
            <a:off x="8904624" y="6246836"/>
            <a:ext cx="2447960" cy="288000"/>
          </a:xfrm>
        </p:spPr>
        <p:txBody>
          <a:bodyPr/>
          <a:lstStyle>
            <a:lvl1pPr>
              <a:defRPr>
                <a:solidFill>
                  <a:schemeClr val="bg1"/>
                </a:solidFill>
              </a:defRPr>
            </a:lvl1pPr>
          </a:lstStyle>
          <a:p>
            <a:r>
              <a:rPr lang="en-US"/>
              <a:t>Presentation title    |    </a:t>
            </a:r>
          </a:p>
          <a:p>
            <a:r>
              <a:rPr lang="en-US"/>
              <a:t>ONLY FOR INTERNAL USE</a:t>
            </a:r>
          </a:p>
        </p:txBody>
      </p:sp>
      <p:sp>
        <p:nvSpPr>
          <p:cNvPr id="7" name="Arrow: Pentagon 6">
            <a:extLst>
              <a:ext uri="{FF2B5EF4-FFF2-40B4-BE49-F238E27FC236}">
                <a16:creationId xmlns:a16="http://schemas.microsoft.com/office/drawing/2014/main" id="{1C2F19D9-5B8F-D889-26A0-5956F75299B0}"/>
              </a:ext>
            </a:extLst>
          </p:cNvPr>
          <p:cNvSpPr/>
          <p:nvPr userDrawn="1"/>
        </p:nvSpPr>
        <p:spPr bwMode="gray">
          <a:xfrm flipH="1">
            <a:off x="12216880" y="6165344"/>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title first line, classification second line</a:t>
            </a:r>
            <a:endParaRPr lang="en-US" sz="800" b="1">
              <a:solidFill>
                <a:srgbClr val="076D7E"/>
              </a:solidFill>
              <a:latin typeface="+mj-lt"/>
            </a:endParaRPr>
          </a:p>
        </p:txBody>
      </p:sp>
    </p:spTree>
    <p:extLst>
      <p:ext uri="{BB962C8B-B14F-4D97-AF65-F5344CB8AC3E}">
        <p14:creationId xmlns:p14="http://schemas.microsoft.com/office/powerpoint/2010/main" val="944135200"/>
      </p:ext>
    </p:extLst>
  </p:cSld>
  <p:clrMapOvr>
    <a:masterClrMapping/>
  </p:clrMapOvr>
  <p:extLst>
    <p:ext uri="{DCECCB84-F9BA-43D5-87BE-67443E8EF086}">
      <p15:sldGuideLst xmlns:p15="http://schemas.microsoft.com/office/powerpoint/2012/main">
        <p15:guide id="2" pos="495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969D033-1776-30E3-34FB-6D433A2B3D1E}"/>
              </a:ext>
            </a:extLst>
          </p:cNvPr>
          <p:cNvSpPr>
            <a:spLocks noGrp="1"/>
          </p:cNvSpPr>
          <p:nvPr>
            <p:ph type="title" hasCustomPrompt="1"/>
          </p:nvPr>
        </p:nvSpPr>
        <p:spPr bwMode="gray"/>
        <p:txBody>
          <a:bodyPr/>
          <a:lstStyle/>
          <a:p>
            <a:r>
              <a:rPr lang="en-US"/>
              <a:t>Mastertitelformat bearbeiten</a:t>
            </a:r>
          </a:p>
        </p:txBody>
      </p:sp>
      <p:sp>
        <p:nvSpPr>
          <p:cNvPr id="3" name="Inhaltsplatzhalter 2"/>
          <p:cNvSpPr>
            <a:spLocks noGrp="1"/>
          </p:cNvSpPr>
          <p:nvPr>
            <p:ph idx="1" hasCustomPrompt="1"/>
          </p:nvPr>
        </p:nvSpPr>
        <p:spPr bwMode="gray">
          <a:xfrm>
            <a:off x="479425" y="1412876"/>
            <a:ext cx="5472114"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Inhaltsplatzhalter 2">
            <a:extLst>
              <a:ext uri="{FF2B5EF4-FFF2-40B4-BE49-F238E27FC236}">
                <a16:creationId xmlns:a16="http://schemas.microsoft.com/office/drawing/2014/main" id="{BADB063E-26C4-805D-BAFD-D98A9ADF74B2}"/>
              </a:ext>
            </a:extLst>
          </p:cNvPr>
          <p:cNvSpPr>
            <a:spLocks noGrp="1"/>
          </p:cNvSpPr>
          <p:nvPr>
            <p:ph idx="16" hasCustomPrompt="1"/>
          </p:nvPr>
        </p:nvSpPr>
        <p:spPr bwMode="gray">
          <a:xfrm>
            <a:off x="6240461" y="1412876"/>
            <a:ext cx="5472114"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p>
            <a:fld id="{8FF9B0DE-3FEB-4AA0-B465-B80EF7C1333D}" type="slidenum">
              <a:rPr lang="en-US" smtClean="0"/>
              <a:pPr/>
              <a:t>‹Nr.›</a:t>
            </a:fld>
            <a:endParaRPr lang="en-US"/>
          </a:p>
        </p:txBody>
      </p:sp>
      <p:sp>
        <p:nvSpPr>
          <p:cNvPr id="7" name="Fußzeilenplatzhalter 6">
            <a:extLst>
              <a:ext uri="{FF2B5EF4-FFF2-40B4-BE49-F238E27FC236}">
                <a16:creationId xmlns:a16="http://schemas.microsoft.com/office/drawing/2014/main" id="{183299EF-0735-B377-A1A9-0068F4589F5F}"/>
              </a:ext>
            </a:extLst>
          </p:cNvPr>
          <p:cNvSpPr>
            <a:spLocks noGrp="1"/>
          </p:cNvSpPr>
          <p:nvPr>
            <p:ph type="ftr" sz="quarter" idx="21"/>
          </p:nvPr>
        </p:nvSpPr>
        <p:spPr bwMode="gray"/>
        <p:txBody>
          <a:bodyPr/>
          <a:lstStyle/>
          <a:p>
            <a:r>
              <a:rPr lang="en-US"/>
              <a:t>Presentation title    |    ONLY FOR INTERNAL USE</a:t>
            </a:r>
          </a:p>
        </p:txBody>
      </p:sp>
    </p:spTree>
    <p:extLst>
      <p:ext uri="{BB962C8B-B14F-4D97-AF65-F5344CB8AC3E}">
        <p14:creationId xmlns:p14="http://schemas.microsoft.com/office/powerpoint/2010/main" val="3716984383"/>
      </p:ext>
    </p:extLst>
  </p:cSld>
  <p:clrMapOvr>
    <a:masterClrMapping/>
  </p:clrMapOvr>
  <p:extLst>
    <p:ext uri="{DCECCB84-F9BA-43D5-87BE-67443E8EF086}">
      <p15:sldGuideLst xmlns:p15="http://schemas.microsoft.com/office/powerpoint/2012/main">
        <p15:guide id="1" pos="3749">
          <p15:clr>
            <a:srgbClr val="FBAE40"/>
          </p15:clr>
        </p15:guide>
        <p15:guide id="2" pos="393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834" y="1413222"/>
            <a:ext cx="356393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2" name="Inhaltsplatzhalter 2">
            <a:extLst>
              <a:ext uri="{FF2B5EF4-FFF2-40B4-BE49-F238E27FC236}">
                <a16:creationId xmlns:a16="http://schemas.microsoft.com/office/drawing/2014/main" id="{BADB063E-26C4-805D-BAFD-D98A9ADF74B2}"/>
              </a:ext>
            </a:extLst>
          </p:cNvPr>
          <p:cNvSpPr>
            <a:spLocks noGrp="1"/>
          </p:cNvSpPr>
          <p:nvPr>
            <p:ph idx="16" hasCustomPrompt="1"/>
          </p:nvPr>
        </p:nvSpPr>
        <p:spPr bwMode="gray">
          <a:xfrm>
            <a:off x="4332288" y="1412876"/>
            <a:ext cx="3527425"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4" name="Inhaltsplatzhalter 2">
            <a:extLst>
              <a:ext uri="{FF2B5EF4-FFF2-40B4-BE49-F238E27FC236}">
                <a16:creationId xmlns:a16="http://schemas.microsoft.com/office/drawing/2014/main" id="{D1B68FCE-197A-6E5E-0E54-04837565753A}"/>
              </a:ext>
            </a:extLst>
          </p:cNvPr>
          <p:cNvSpPr>
            <a:spLocks noGrp="1"/>
          </p:cNvSpPr>
          <p:nvPr>
            <p:ph idx="17" hasCustomPrompt="1"/>
          </p:nvPr>
        </p:nvSpPr>
        <p:spPr bwMode="gray">
          <a:xfrm>
            <a:off x="8148638" y="1412876"/>
            <a:ext cx="3563937"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p>
            <a:fld id="{8FF9B0DE-3FEB-4AA0-B465-B80EF7C1333D}" type="slidenum">
              <a:rPr lang="en-US" smtClean="0"/>
              <a:pPr/>
              <a:t>‹Nr.›</a:t>
            </a:fld>
            <a:endParaRPr lang="en-US"/>
          </a:p>
        </p:txBody>
      </p:sp>
      <p:sp>
        <p:nvSpPr>
          <p:cNvPr id="8" name="Textplatzhalter 7"/>
          <p:cNvSpPr>
            <a:spLocks noGrp="1"/>
          </p:cNvSpPr>
          <p:nvPr>
            <p:ph type="body" sz="quarter" idx="13" hasCustomPrompt="1"/>
          </p:nvPr>
        </p:nvSpPr>
        <p:spPr bwMode="gray">
          <a:xfrm>
            <a:off x="480000"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Fußzeilenplatzhalter 6">
            <a:extLst>
              <a:ext uri="{FF2B5EF4-FFF2-40B4-BE49-F238E27FC236}">
                <a16:creationId xmlns:a16="http://schemas.microsoft.com/office/drawing/2014/main" id="{8C2E740B-CD4F-8BDC-2C1B-D377B1F6FC20}"/>
              </a:ext>
            </a:extLst>
          </p:cNvPr>
          <p:cNvSpPr>
            <a:spLocks noGrp="1"/>
          </p:cNvSpPr>
          <p:nvPr>
            <p:ph type="ftr" sz="quarter" idx="21"/>
          </p:nvPr>
        </p:nvSpPr>
        <p:spPr bwMode="gray"/>
        <p:txBody>
          <a:bodyPr/>
          <a:lstStyle/>
          <a:p>
            <a:r>
              <a:rPr lang="en-US"/>
              <a:t>Presentation title    |    ONLY FOR INTERNAL USE</a:t>
            </a:r>
          </a:p>
        </p:txBody>
      </p:sp>
    </p:spTree>
    <p:extLst>
      <p:ext uri="{BB962C8B-B14F-4D97-AF65-F5344CB8AC3E}">
        <p14:creationId xmlns:p14="http://schemas.microsoft.com/office/powerpoint/2010/main" val="946148475"/>
      </p:ext>
    </p:extLst>
  </p:cSld>
  <p:clrMapOvr>
    <a:masterClrMapping/>
  </p:clrMapOvr>
  <p:extLst>
    <p:ext uri="{DCECCB84-F9BA-43D5-87BE-67443E8EF086}">
      <p15:sldGuideLst xmlns:p15="http://schemas.microsoft.com/office/powerpoint/2012/main">
        <p15:guide id="1" pos="2547">
          <p15:clr>
            <a:srgbClr val="FBAE40"/>
          </p15:clr>
        </p15:guide>
        <p15:guide id="2" pos="4951">
          <p15:clr>
            <a:srgbClr val="FBAE40"/>
          </p15:clr>
        </p15:guide>
        <p15:guide id="3" pos="2729">
          <p15:clr>
            <a:srgbClr val="FBAE40"/>
          </p15:clr>
        </p15:guide>
        <p15:guide id="4" pos="513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425" y="1412876"/>
            <a:ext cx="3563938"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8" name="Textplatzhalter 7"/>
          <p:cNvSpPr>
            <a:spLocks noGrp="1"/>
          </p:cNvSpPr>
          <p:nvPr>
            <p:ph type="body" sz="quarter" idx="13" hasCustomPrompt="1"/>
          </p:nvPr>
        </p:nvSpPr>
        <p:spPr bwMode="gray">
          <a:xfrm>
            <a:off x="480000" y="5805280"/>
            <a:ext cx="3564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6" name="Bildplatzhalter 10">
            <a:extLst>
              <a:ext uri="{FF2B5EF4-FFF2-40B4-BE49-F238E27FC236}">
                <a16:creationId xmlns:a16="http://schemas.microsoft.com/office/drawing/2014/main" id="{FB127ACA-7301-1D15-F27B-789EB417CEE5}"/>
              </a:ext>
            </a:extLst>
          </p:cNvPr>
          <p:cNvSpPr>
            <a:spLocks noGrp="1"/>
          </p:cNvSpPr>
          <p:nvPr>
            <p:ph type="pic" sz="quarter" idx="10" hasCustomPrompt="1"/>
          </p:nvPr>
        </p:nvSpPr>
        <p:spPr bwMode="gray">
          <a:xfrm>
            <a:off x="4332288" y="1412875"/>
            <a:ext cx="7380287" cy="4537076"/>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p>
            <a:fld id="{8FF9B0DE-3FEB-4AA0-B465-B80EF7C1333D}" type="slidenum">
              <a:rPr lang="en-US" smtClean="0"/>
              <a:pPr/>
              <a:t>‹Nr.›</a:t>
            </a:fld>
            <a:endParaRPr lang="en-US"/>
          </a:p>
        </p:txBody>
      </p:sp>
      <p:sp>
        <p:nvSpPr>
          <p:cNvPr id="7" name="Fußzeilenplatzhalter 6">
            <a:extLst>
              <a:ext uri="{FF2B5EF4-FFF2-40B4-BE49-F238E27FC236}">
                <a16:creationId xmlns:a16="http://schemas.microsoft.com/office/drawing/2014/main" id="{75C3C559-0E44-2CF1-30DB-163A44A8E1A0}"/>
              </a:ext>
            </a:extLst>
          </p:cNvPr>
          <p:cNvSpPr>
            <a:spLocks noGrp="1"/>
          </p:cNvSpPr>
          <p:nvPr>
            <p:ph type="ftr" sz="quarter" idx="21"/>
          </p:nvPr>
        </p:nvSpPr>
        <p:spPr bwMode="gray"/>
        <p:txBody>
          <a:bodyPr/>
          <a:lstStyle/>
          <a:p>
            <a:r>
              <a:rPr lang="en-US"/>
              <a:t>Presentation title    |    ONLY FOR INTERNAL USE</a:t>
            </a:r>
          </a:p>
        </p:txBody>
      </p:sp>
      <p:grpSp>
        <p:nvGrpSpPr>
          <p:cNvPr id="16" name="Group 15">
            <a:extLst>
              <a:ext uri="{FF2B5EF4-FFF2-40B4-BE49-F238E27FC236}">
                <a16:creationId xmlns:a16="http://schemas.microsoft.com/office/drawing/2014/main" id="{5C004B49-0A09-FF20-3C02-5645DB8F5181}"/>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7" name="TextBox 16">
              <a:extLst>
                <a:ext uri="{FF2B5EF4-FFF2-40B4-BE49-F238E27FC236}">
                  <a16:creationId xmlns:a16="http://schemas.microsoft.com/office/drawing/2014/main" id="{5C261A63-FB73-23E5-90D9-E0CE8078F2FE}"/>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8" name="Picture 17">
              <a:extLst>
                <a:ext uri="{FF2B5EF4-FFF2-40B4-BE49-F238E27FC236}">
                  <a16:creationId xmlns:a16="http://schemas.microsoft.com/office/drawing/2014/main" id="{913620F6-50B6-B7FA-90C6-56A1C2D600DA}"/>
                </a:ext>
              </a:extLst>
            </p:cNvPr>
            <p:cNvPicPr>
              <a:picLocks noChangeAspect="1"/>
            </p:cNvPicPr>
            <p:nvPr userDrawn="1"/>
          </p:nvPicPr>
          <p:blipFill rotWithShape="1">
            <a:blip r:embed="rId2"/>
            <a:srcRect l="8843" r="2395" b="2546"/>
            <a:stretch/>
          </p:blipFill>
          <p:spPr bwMode="gray">
            <a:xfrm>
              <a:off x="-1589806" y="4475212"/>
              <a:ext cx="745332" cy="1122804"/>
            </a:xfrm>
            <a:prstGeom prst="roundRect">
              <a:avLst>
                <a:gd name="adj" fmla="val 3514"/>
              </a:avLst>
            </a:prstGeom>
          </p:spPr>
        </p:pic>
        <p:sp>
          <p:nvSpPr>
            <p:cNvPr id="19" name="TextBox 18">
              <a:extLst>
                <a:ext uri="{FF2B5EF4-FFF2-40B4-BE49-F238E27FC236}">
                  <a16:creationId xmlns:a16="http://schemas.microsoft.com/office/drawing/2014/main" id="{BD49DFC3-B857-BDA2-9814-717235FC2029}"/>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2269737025"/>
      </p:ext>
    </p:extLst>
  </p:cSld>
  <p:clrMapOvr>
    <a:masterClrMapping/>
  </p:clrMapOvr>
  <p:extLst>
    <p:ext uri="{DCECCB84-F9BA-43D5-87BE-67443E8EF086}">
      <p15:sldGuideLst xmlns:p15="http://schemas.microsoft.com/office/powerpoint/2012/main">
        <p15:guide id="1" pos="2547">
          <p15:clr>
            <a:srgbClr val="FBAE40"/>
          </p15:clr>
        </p15:guide>
        <p15:guide id="2" pos="272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bwMode="gray">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479425" y="2637000"/>
            <a:ext cx="8280755" cy="1584000"/>
          </a:xfrm>
        </p:spPr>
        <p:txBody>
          <a:bodyPr anchor="b"/>
          <a:lstStyle>
            <a:lvl1pPr algn="l">
              <a:defRPr sz="4800" b="1" i="0">
                <a:solidFill>
                  <a:schemeClr val="tx2"/>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5" y="4437120"/>
            <a:ext cx="8281375"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1"/>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1"/>
                </a:solidFill>
              </a:defRPr>
            </a:lvl2pPr>
            <a:lvl3pPr marL="0" indent="0" algn="l">
              <a:lnSpc>
                <a:spcPct val="100000"/>
              </a:lnSpc>
              <a:spcBef>
                <a:spcPts val="0"/>
              </a:spcBef>
              <a:spcAft>
                <a:spcPts val="0"/>
              </a:spcAft>
              <a:buFont typeface="Arial" panose="020B0604020202020204" pitchFamily="34" charset="0"/>
              <a:buNone/>
              <a:defRPr sz="1600" b="0">
                <a:solidFill>
                  <a:schemeClr val="bg1"/>
                </a:solidFill>
              </a:defRPr>
            </a:lvl3pPr>
            <a:lvl4pPr marL="0" indent="0" algn="l">
              <a:lnSpc>
                <a:spcPct val="100000"/>
              </a:lnSpc>
              <a:spcBef>
                <a:spcPts val="0"/>
              </a:spcBef>
              <a:spcAft>
                <a:spcPts val="0"/>
              </a:spcAft>
              <a:buFont typeface="Arial" panose="020B0604020202020204" pitchFamily="34" charset="0"/>
              <a:buNone/>
              <a:defRPr sz="1600" b="0">
                <a:solidFill>
                  <a:schemeClr val="bg1"/>
                </a:solidFill>
              </a:defRPr>
            </a:lvl4pPr>
            <a:lvl5pPr marL="0" indent="0" algn="l">
              <a:lnSpc>
                <a:spcPct val="100000"/>
              </a:lnSpc>
              <a:spcBef>
                <a:spcPts val="0"/>
              </a:spcBef>
              <a:spcAft>
                <a:spcPts val="0"/>
              </a:spcAft>
              <a:buFont typeface="Arial" panose="020B0604020202020204" pitchFamily="34" charset="0"/>
              <a:buNone/>
              <a:defRPr sz="1600" b="0">
                <a:solidFill>
                  <a:schemeClr val="bg1"/>
                </a:solidFill>
              </a:defRPr>
            </a:lvl5pPr>
            <a:lvl6pPr marL="0" indent="0" algn="l">
              <a:lnSpc>
                <a:spcPct val="100000"/>
              </a:lnSpc>
              <a:spcBef>
                <a:spcPts val="0"/>
              </a:spcBef>
              <a:spcAft>
                <a:spcPts val="0"/>
              </a:spcAft>
              <a:buFont typeface="Arial" panose="020B0604020202020204" pitchFamily="34" charset="0"/>
              <a:buNone/>
              <a:defRPr sz="1600" b="0">
                <a:solidFill>
                  <a:schemeClr val="bg1"/>
                </a:solidFill>
              </a:defRPr>
            </a:lvl6pPr>
            <a:lvl7pPr marL="0" indent="0" algn="l">
              <a:lnSpc>
                <a:spcPct val="100000"/>
              </a:lnSpc>
              <a:spcBef>
                <a:spcPts val="0"/>
              </a:spcBef>
              <a:spcAft>
                <a:spcPts val="0"/>
              </a:spcAft>
              <a:buFont typeface="Arial" panose="020B0604020202020204" pitchFamily="34" charset="0"/>
              <a:buNone/>
              <a:defRPr sz="1600" b="0">
                <a:solidFill>
                  <a:schemeClr val="bg1"/>
                </a:solidFill>
              </a:defRPr>
            </a:lvl7pPr>
            <a:lvl8pPr marL="0" indent="0" algn="l">
              <a:lnSpc>
                <a:spcPct val="100000"/>
              </a:lnSpc>
              <a:spcBef>
                <a:spcPts val="0"/>
              </a:spcBef>
              <a:spcAft>
                <a:spcPts val="0"/>
              </a:spcAft>
              <a:buFont typeface="Arial" panose="020B0604020202020204" pitchFamily="34" charset="0"/>
              <a:buNone/>
              <a:defRPr sz="1600" b="0">
                <a:solidFill>
                  <a:schemeClr val="bg1"/>
                </a:solidFill>
              </a:defRPr>
            </a:lvl8pPr>
            <a:lvl9pPr marL="0" indent="0" algn="l">
              <a:lnSpc>
                <a:spcPct val="100000"/>
              </a:lnSpc>
              <a:spcBef>
                <a:spcPts val="0"/>
              </a:spcBef>
              <a:spcAft>
                <a:spcPts val="0"/>
              </a:spcAft>
              <a:buFont typeface="Arial" panose="020B0604020202020204" pitchFamily="34" charset="0"/>
              <a:buNone/>
              <a:defRPr sz="1600" b="0">
                <a:solidFill>
                  <a:schemeClr val="bg1"/>
                </a:solidFill>
              </a:defRPr>
            </a:lvl9pPr>
          </a:lstStyle>
          <a:p>
            <a:r>
              <a:rPr lang="en-US"/>
              <a:t>Subtitle of the presentation</a:t>
            </a:r>
          </a:p>
          <a:p>
            <a:pPr lvl="1"/>
            <a:r>
              <a:rPr lang="en-US"/>
              <a:t>Author | Date | Place</a:t>
            </a:r>
          </a:p>
        </p:txBody>
      </p:sp>
      <p:sp>
        <p:nvSpPr>
          <p:cNvPr id="10" name="Rechteck 9">
            <a:extLst>
              <a:ext uri="{FF2B5EF4-FFF2-40B4-BE49-F238E27FC236}">
                <a16:creationId xmlns:a16="http://schemas.microsoft.com/office/drawing/2014/main" id="{9B0B3083-709D-1FC7-BFBA-C4F2D3257FEE}"/>
              </a:ext>
              <a:ext uri="{C183D7F6-B498-43B3-948B-1728B52AA6E4}">
                <adec:decorative xmlns:adec="http://schemas.microsoft.com/office/drawing/2017/decorative" val="1"/>
              </a:ext>
            </a:extLst>
          </p:cNvPr>
          <p:cNvSpPr/>
          <p:nvPr userDrawn="1"/>
        </p:nvSpPr>
        <p:spPr bwMode="gray">
          <a:xfrm>
            <a:off x="0" y="5706000"/>
            <a:ext cx="9360000" cy="1152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pic>
        <p:nvPicPr>
          <p:cNvPr id="8" name="Grafik 7">
            <a:extLst>
              <a:ext uri="{FF2B5EF4-FFF2-40B4-BE49-F238E27FC236}">
                <a16:creationId xmlns:a16="http://schemas.microsoft.com/office/drawing/2014/main" id="{6DB32D28-99E6-CEDB-1308-E8AA86413B9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bwMode="gray">
          <a:xfrm>
            <a:off x="478800" y="476672"/>
            <a:ext cx="1645200" cy="496608"/>
          </a:xfrm>
          <a:prstGeom prst="rect">
            <a:avLst/>
          </a:prstGeom>
        </p:spPr>
      </p:pic>
      <p:pic>
        <p:nvPicPr>
          <p:cNvPr id="9" name="Grafik 8">
            <a:extLst>
              <a:ext uri="{FF2B5EF4-FFF2-40B4-BE49-F238E27FC236}">
                <a16:creationId xmlns:a16="http://schemas.microsoft.com/office/drawing/2014/main" id="{B239B802-036F-AAEA-0DFE-B625A130C1D2}"/>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bwMode="gray">
          <a:xfrm>
            <a:off x="10094400" y="6166372"/>
            <a:ext cx="1620000" cy="214956"/>
          </a:xfrm>
          <a:prstGeom prst="rect">
            <a:avLst/>
          </a:prstGeom>
        </p:spPr>
      </p:pic>
      <p:sp>
        <p:nvSpPr>
          <p:cNvPr id="4" name="Fußzeilenplatzhalter 3">
            <a:extLst>
              <a:ext uri="{FF2B5EF4-FFF2-40B4-BE49-F238E27FC236}">
                <a16:creationId xmlns:a16="http://schemas.microsoft.com/office/drawing/2014/main" id="{584603D0-3740-CB40-9C94-D226811D1CE4}"/>
              </a:ext>
            </a:extLst>
          </p:cNvPr>
          <p:cNvSpPr>
            <a:spLocks noGrp="1"/>
          </p:cNvSpPr>
          <p:nvPr>
            <p:ph type="ftr" sz="quarter" idx="19"/>
          </p:nvPr>
        </p:nvSpPr>
        <p:spPr bwMode="gray">
          <a:xfrm>
            <a:off x="479936" y="6165328"/>
            <a:ext cx="5040000" cy="216000"/>
          </a:xfrm>
        </p:spPr>
        <p:txBody>
          <a:bodyPr/>
          <a:lstStyle>
            <a:lvl1pPr algn="l">
              <a:defRPr>
                <a:solidFill>
                  <a:schemeClr val="bg1"/>
                </a:solidFill>
              </a:defRPr>
            </a:lvl1pPr>
          </a:lstStyle>
          <a:p>
            <a:r>
              <a:rPr lang="en-US"/>
              <a:t>ONLY FOR INTERNAL USE</a:t>
            </a:r>
          </a:p>
        </p:txBody>
      </p:sp>
    </p:spTree>
    <p:extLst>
      <p:ext uri="{BB962C8B-B14F-4D97-AF65-F5344CB8AC3E}">
        <p14:creationId xmlns:p14="http://schemas.microsoft.com/office/powerpoint/2010/main" val="388940053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image portrait (1)">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5" y="477000"/>
            <a:ext cx="5472114"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5472113"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80"/>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6" name="Bildplatzhalter 10">
            <a:extLst>
              <a:ext uri="{FF2B5EF4-FFF2-40B4-BE49-F238E27FC236}">
                <a16:creationId xmlns:a16="http://schemas.microsoft.com/office/drawing/2014/main" id="{07DFFAAB-7F67-7CCB-4278-3380D6198626}"/>
              </a:ext>
            </a:extLst>
          </p:cNvPr>
          <p:cNvSpPr>
            <a:spLocks noGrp="1"/>
          </p:cNvSpPr>
          <p:nvPr>
            <p:ph type="pic" sz="quarter" idx="10" hasCustomPrompt="1"/>
          </p:nvPr>
        </p:nvSpPr>
        <p:spPr bwMode="gray">
          <a:xfrm>
            <a:off x="6240462" y="0"/>
            <a:ext cx="5951537"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‹Nr.›</a:t>
            </a:fld>
            <a:endParaRPr lang="en-US"/>
          </a:p>
        </p:txBody>
      </p:sp>
      <p:sp>
        <p:nvSpPr>
          <p:cNvPr id="11" name="Fußzeilenplatzhalter 10">
            <a:extLst>
              <a:ext uri="{FF2B5EF4-FFF2-40B4-BE49-F238E27FC236}">
                <a16:creationId xmlns:a16="http://schemas.microsoft.com/office/drawing/2014/main" id="{F62110C8-BF5F-EA2C-EB2D-4E0C19640ECA}"/>
              </a:ext>
            </a:extLst>
          </p:cNvPr>
          <p:cNvSpPr>
            <a:spLocks noGrp="1"/>
          </p:cNvSpPr>
          <p:nvPr>
            <p:ph type="ftr" sz="quarter" idx="21"/>
          </p:nvPr>
        </p:nvSpPr>
        <p:spPr bwMode="gray"/>
        <p:txBody>
          <a:bodyPr/>
          <a:lstStyle>
            <a:lvl1pPr>
              <a:defRPr>
                <a:solidFill>
                  <a:schemeClr val="bg1"/>
                </a:solidFill>
              </a:defRPr>
            </a:lvl1pPr>
          </a:lstStyle>
          <a:p>
            <a:r>
              <a:rPr lang="en-US"/>
              <a:t>Presentation title    |    ONLY FOR INTERNAL USE</a:t>
            </a:r>
          </a:p>
        </p:txBody>
      </p:sp>
      <p:grpSp>
        <p:nvGrpSpPr>
          <p:cNvPr id="16" name="Group 15">
            <a:extLst>
              <a:ext uri="{FF2B5EF4-FFF2-40B4-BE49-F238E27FC236}">
                <a16:creationId xmlns:a16="http://schemas.microsoft.com/office/drawing/2014/main" id="{967AA79C-2B4E-4DB9-F976-62ADDFA37FFB}"/>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7" name="TextBox 16">
              <a:extLst>
                <a:ext uri="{FF2B5EF4-FFF2-40B4-BE49-F238E27FC236}">
                  <a16:creationId xmlns:a16="http://schemas.microsoft.com/office/drawing/2014/main" id="{5D5BFF86-A68C-0B9C-092C-6C18506FDCE9}"/>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8" name="Picture 17">
              <a:extLst>
                <a:ext uri="{FF2B5EF4-FFF2-40B4-BE49-F238E27FC236}">
                  <a16:creationId xmlns:a16="http://schemas.microsoft.com/office/drawing/2014/main" id="{651567FA-06CC-D5C2-1547-BCEA50F0F885}"/>
                </a:ext>
              </a:extLst>
            </p:cNvPr>
            <p:cNvPicPr>
              <a:picLocks noChangeAspect="1"/>
            </p:cNvPicPr>
            <p:nvPr userDrawn="1"/>
          </p:nvPicPr>
          <p:blipFill rotWithShape="1">
            <a:blip r:embed="rId2"/>
            <a:srcRect l="8843" r="2395" b="2546"/>
            <a:stretch/>
          </p:blipFill>
          <p:spPr bwMode="gray">
            <a:xfrm>
              <a:off x="-1589806" y="4475212"/>
              <a:ext cx="745332" cy="1122804"/>
            </a:xfrm>
            <a:prstGeom prst="roundRect">
              <a:avLst>
                <a:gd name="adj" fmla="val 3514"/>
              </a:avLst>
            </a:prstGeom>
          </p:spPr>
        </p:pic>
        <p:sp>
          <p:nvSpPr>
            <p:cNvPr id="19" name="TextBox 18">
              <a:extLst>
                <a:ext uri="{FF2B5EF4-FFF2-40B4-BE49-F238E27FC236}">
                  <a16:creationId xmlns:a16="http://schemas.microsoft.com/office/drawing/2014/main" id="{6E9293D4-108C-1E0E-3148-65D756A4F4A8}"/>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3503573713"/>
      </p:ext>
    </p:extLst>
  </p:cSld>
  <p:clrMapOvr>
    <a:masterClrMapping/>
  </p:clrMapOvr>
  <p:extLst>
    <p:ext uri="{DCECCB84-F9BA-43D5-87BE-67443E8EF086}">
      <p15:sldGuideLst xmlns:p15="http://schemas.microsoft.com/office/powerpoint/2012/main">
        <p15:guide id="1" pos="3931">
          <p15:clr>
            <a:srgbClr val="FBAE40"/>
          </p15:clr>
        </p15:guide>
        <p15:guide id="2" pos="374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image portrait (2)">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4" y="477000"/>
            <a:ext cx="7380289"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7380289"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79999" y="5805280"/>
            <a:ext cx="7379713"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Bildplatzhalter 10">
            <a:extLst>
              <a:ext uri="{FF2B5EF4-FFF2-40B4-BE49-F238E27FC236}">
                <a16:creationId xmlns:a16="http://schemas.microsoft.com/office/drawing/2014/main" id="{14CF255F-B2EC-2517-FAAE-EBA3F3EB53C3}"/>
              </a:ext>
            </a:extLst>
          </p:cNvPr>
          <p:cNvSpPr>
            <a:spLocks noGrp="1"/>
          </p:cNvSpPr>
          <p:nvPr>
            <p:ph type="pic" sz="quarter" idx="10" hasCustomPrompt="1"/>
          </p:nvPr>
        </p:nvSpPr>
        <p:spPr bwMode="gray">
          <a:xfrm>
            <a:off x="8148638" y="0"/>
            <a:ext cx="4043362"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‹Nr.›</a:t>
            </a:fld>
            <a:endParaRPr lang="en-US"/>
          </a:p>
        </p:txBody>
      </p:sp>
      <p:sp>
        <p:nvSpPr>
          <p:cNvPr id="2" name="Fußzeilenplatzhalter 1">
            <a:extLst>
              <a:ext uri="{FF2B5EF4-FFF2-40B4-BE49-F238E27FC236}">
                <a16:creationId xmlns:a16="http://schemas.microsoft.com/office/drawing/2014/main" id="{8464A4AD-DF50-326A-C3CC-77A3E90EED6B}"/>
              </a:ext>
            </a:extLst>
          </p:cNvPr>
          <p:cNvSpPr>
            <a:spLocks noGrp="1"/>
          </p:cNvSpPr>
          <p:nvPr>
            <p:ph type="ftr" sz="quarter" idx="16"/>
          </p:nvPr>
        </p:nvSpPr>
        <p:spPr bwMode="gray"/>
        <p:txBody>
          <a:bodyPr/>
          <a:lstStyle>
            <a:lvl1pPr>
              <a:defRPr>
                <a:solidFill>
                  <a:schemeClr val="bg1"/>
                </a:solidFill>
              </a:defRPr>
            </a:lvl1pPr>
          </a:lstStyle>
          <a:p>
            <a:r>
              <a:rPr lang="en-US"/>
              <a:t>Presentation title    |    ONLY FOR INTERNAL USE</a:t>
            </a:r>
          </a:p>
        </p:txBody>
      </p:sp>
      <p:grpSp>
        <p:nvGrpSpPr>
          <p:cNvPr id="16" name="Group 15">
            <a:extLst>
              <a:ext uri="{FF2B5EF4-FFF2-40B4-BE49-F238E27FC236}">
                <a16:creationId xmlns:a16="http://schemas.microsoft.com/office/drawing/2014/main" id="{826E795A-4AEE-2618-1B23-937B8A4644F0}"/>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7" name="TextBox 16">
              <a:extLst>
                <a:ext uri="{FF2B5EF4-FFF2-40B4-BE49-F238E27FC236}">
                  <a16:creationId xmlns:a16="http://schemas.microsoft.com/office/drawing/2014/main" id="{8B0F84D0-AE67-3B0E-A7AB-6540F919DB0D}"/>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8" name="Picture 17">
              <a:extLst>
                <a:ext uri="{FF2B5EF4-FFF2-40B4-BE49-F238E27FC236}">
                  <a16:creationId xmlns:a16="http://schemas.microsoft.com/office/drawing/2014/main" id="{8A135E1A-DE75-B2CF-E3B2-F7C52478F81B}"/>
                </a:ext>
              </a:extLst>
            </p:cNvPr>
            <p:cNvPicPr>
              <a:picLocks noChangeAspect="1"/>
            </p:cNvPicPr>
            <p:nvPr userDrawn="1"/>
          </p:nvPicPr>
          <p:blipFill rotWithShape="1">
            <a:blip r:embed="rId2"/>
            <a:srcRect l="8843" r="2395" b="2546"/>
            <a:stretch/>
          </p:blipFill>
          <p:spPr bwMode="gray">
            <a:xfrm>
              <a:off x="-1589806" y="4475212"/>
              <a:ext cx="745332" cy="1122804"/>
            </a:xfrm>
            <a:prstGeom prst="roundRect">
              <a:avLst>
                <a:gd name="adj" fmla="val 3514"/>
              </a:avLst>
            </a:prstGeom>
          </p:spPr>
        </p:pic>
        <p:sp>
          <p:nvSpPr>
            <p:cNvPr id="19" name="TextBox 18">
              <a:extLst>
                <a:ext uri="{FF2B5EF4-FFF2-40B4-BE49-F238E27FC236}">
                  <a16:creationId xmlns:a16="http://schemas.microsoft.com/office/drawing/2014/main" id="{6CE8A64D-42CD-4BF1-BA15-ED10E21F96F2}"/>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1376810240"/>
      </p:ext>
    </p:extLst>
  </p:cSld>
  <p:clrMapOvr>
    <a:masterClrMapping/>
  </p:clrMapOvr>
  <p:extLst>
    <p:ext uri="{DCECCB84-F9BA-43D5-87BE-67443E8EF086}">
      <p15:sldGuideLst xmlns:p15="http://schemas.microsoft.com/office/powerpoint/2012/main">
        <p15:guide id="1" pos="5133">
          <p15:clr>
            <a:srgbClr val="FBAE40"/>
          </p15:clr>
        </p15:guide>
        <p15:guide id="2" pos="495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image portrait (3)">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2316163" y="477000"/>
            <a:ext cx="9396461" cy="720000"/>
          </a:xfrm>
        </p:spPr>
        <p:txBody>
          <a:bodyPr/>
          <a:lstStyle>
            <a:lvl1pPr>
              <a:defRPr/>
            </a:lvl1pPr>
          </a:lstStyle>
          <a:p>
            <a:r>
              <a:rPr lang="en-US" err="1"/>
              <a:t>Folientitel</a:t>
            </a:r>
            <a:endParaRPr lang="en-US"/>
          </a:p>
        </p:txBody>
      </p:sp>
      <p:sp>
        <p:nvSpPr>
          <p:cNvPr id="3" name="Inhaltsplatzhalter 2"/>
          <p:cNvSpPr>
            <a:spLocks noGrp="1"/>
          </p:cNvSpPr>
          <p:nvPr>
            <p:ph idx="1" hasCustomPrompt="1"/>
          </p:nvPr>
        </p:nvSpPr>
        <p:spPr bwMode="gray">
          <a:xfrm>
            <a:off x="2316209" y="1412876"/>
            <a:ext cx="9396414" cy="439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2316783"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13" name="Bildplatzhalter 10">
            <a:extLst>
              <a:ext uri="{FF2B5EF4-FFF2-40B4-BE49-F238E27FC236}">
                <a16:creationId xmlns:a16="http://schemas.microsoft.com/office/drawing/2014/main" id="{4EA519C6-3621-AA78-3D48-CE2C8B305E30}"/>
              </a:ext>
            </a:extLst>
          </p:cNvPr>
          <p:cNvSpPr>
            <a:spLocks noGrp="1"/>
          </p:cNvSpPr>
          <p:nvPr>
            <p:ph type="pic" sz="quarter" idx="10" hasCustomPrompt="1"/>
          </p:nvPr>
        </p:nvSpPr>
        <p:spPr bwMode="gray">
          <a:xfrm>
            <a:off x="1" y="0"/>
            <a:ext cx="2027238"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4" name="Fußzeilenplatzhalter 13">
            <a:extLst>
              <a:ext uri="{FF2B5EF4-FFF2-40B4-BE49-F238E27FC236}">
                <a16:creationId xmlns:a16="http://schemas.microsoft.com/office/drawing/2014/main" id="{6EEB0A4C-9CB1-5FD3-5A85-95FE106E43BA}"/>
              </a:ext>
            </a:extLst>
          </p:cNvPr>
          <p:cNvSpPr>
            <a:spLocks noGrp="1"/>
          </p:cNvSpPr>
          <p:nvPr>
            <p:ph type="ftr" sz="quarter" idx="29"/>
          </p:nvPr>
        </p:nvSpPr>
        <p:spPr bwMode="gray"/>
        <p:txBody>
          <a:bodyPr/>
          <a:lstStyle/>
          <a:p>
            <a:r>
              <a:rPr lang="en-US"/>
              <a:t>Presentation title    |    ONLY FOR INTERNAL USE</a:t>
            </a:r>
          </a:p>
        </p:txBody>
      </p:sp>
      <p:sp>
        <p:nvSpPr>
          <p:cNvPr id="15" name="Foliennummernplatzhalter 14">
            <a:extLst>
              <a:ext uri="{FF2B5EF4-FFF2-40B4-BE49-F238E27FC236}">
                <a16:creationId xmlns:a16="http://schemas.microsoft.com/office/drawing/2014/main" id="{15D18496-5D1E-5F00-2ACA-70465B9A16F2}"/>
              </a:ext>
            </a:extLst>
          </p:cNvPr>
          <p:cNvSpPr>
            <a:spLocks noGrp="1"/>
          </p:cNvSpPr>
          <p:nvPr>
            <p:ph type="sldNum" sz="quarter" idx="30"/>
          </p:nvPr>
        </p:nvSpPr>
        <p:spPr bwMode="gray"/>
        <p:txBody>
          <a:bodyPr/>
          <a:lstStyle/>
          <a:p>
            <a:fld id="{DF4E8F9F-5B1F-4F5B-BE49-3245D8C18D9F}" type="slidenum">
              <a:rPr lang="en-US" smtClean="0"/>
              <a:pPr/>
              <a:t>‹Nr.›</a:t>
            </a:fld>
            <a:endParaRPr lang="en-US"/>
          </a:p>
        </p:txBody>
      </p:sp>
      <p:sp>
        <p:nvSpPr>
          <p:cNvPr id="2" name="Text Placeholder 8">
            <a:extLst>
              <a:ext uri="{FF2B5EF4-FFF2-40B4-BE49-F238E27FC236}">
                <a16:creationId xmlns:a16="http://schemas.microsoft.com/office/drawing/2014/main" id="{0581CA52-FD82-1F55-27CD-D1C50118A4C0}"/>
              </a:ext>
            </a:extLst>
          </p:cNvPr>
          <p:cNvSpPr>
            <a:spLocks noGrp="1"/>
          </p:cNvSpPr>
          <p:nvPr>
            <p:ph type="body" sz="quarter" idx="31"/>
          </p:nvPr>
        </p:nvSpPr>
        <p:spPr bwMode="gray">
          <a:xfrm>
            <a:off x="479424" y="6166800"/>
            <a:ext cx="1234800" cy="374400"/>
          </a:xfrm>
          <a:blipFill>
            <a:blip>
              <a:extLst>
                <a:ext uri="{96DAC541-7B7A-43D3-8B79-37D633B846F1}">
                  <asvg:svgBlip xmlns:asvg="http://schemas.microsoft.com/office/drawing/2016/SVG/main" r:embed="rId2"/>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7" name="Group 16">
            <a:extLst>
              <a:ext uri="{FF2B5EF4-FFF2-40B4-BE49-F238E27FC236}">
                <a16:creationId xmlns:a16="http://schemas.microsoft.com/office/drawing/2014/main" id="{0D5B12A7-5AE8-4E1A-DA33-D80561FB9A6F}"/>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A367C244-F025-3A15-FAA2-8B46D5E9A8A4}"/>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B5B5593A-6E6C-DA64-6263-6DB67B6B34B4}"/>
                </a:ext>
              </a:extLst>
            </p:cNvPr>
            <p:cNvPicPr>
              <a:picLocks noChangeAspect="1"/>
            </p:cNvPicPr>
            <p:nvPr userDrawn="1"/>
          </p:nvPicPr>
          <p:blipFill rotWithShape="1">
            <a:blip r:embed="rId3"/>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EC983BE9-6EB2-3207-54B9-1904F8E3EE1D}"/>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89667819"/>
      </p:ext>
    </p:extLst>
  </p:cSld>
  <p:clrMapOvr>
    <a:masterClrMapping/>
  </p:clrMapOvr>
  <p:extLst>
    <p:ext uri="{DCECCB84-F9BA-43D5-87BE-67443E8EF086}">
      <p15:sldGuideLst xmlns:p15="http://schemas.microsoft.com/office/powerpoint/2012/main">
        <p15:guide id="1" pos="1459">
          <p15:clr>
            <a:srgbClr val="FBAE40"/>
          </p15:clr>
        </p15:guide>
        <p15:guide id="2" pos="127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dark with image portrait (1)">
    <p:bg>
      <p:bgPr>
        <a:solidFill>
          <a:schemeClr val="bg2"/>
        </a:solidFill>
        <a:effectLst/>
      </p:bgPr>
    </p:bg>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5" y="477000"/>
            <a:ext cx="5472114" cy="720000"/>
          </a:xfrm>
        </p:spPr>
        <p:txBody>
          <a:bodyPr/>
          <a:lstStyle>
            <a:lvl1pPr>
              <a:defRPr>
                <a:solidFill>
                  <a:schemeClr val="tx2"/>
                </a:solidFill>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5472113" cy="439200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80000" y="5805280"/>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7" name="Bildplatzhalter 10">
            <a:extLst>
              <a:ext uri="{FF2B5EF4-FFF2-40B4-BE49-F238E27FC236}">
                <a16:creationId xmlns:a16="http://schemas.microsoft.com/office/drawing/2014/main" id="{BB620B58-DC4D-ABB4-B16A-92C43E6933B4}"/>
              </a:ext>
            </a:extLst>
          </p:cNvPr>
          <p:cNvSpPr>
            <a:spLocks noGrp="1"/>
          </p:cNvSpPr>
          <p:nvPr>
            <p:ph type="pic" sz="quarter" idx="10" hasCustomPrompt="1"/>
          </p:nvPr>
        </p:nvSpPr>
        <p:spPr bwMode="gray">
          <a:xfrm>
            <a:off x="6240463" y="0"/>
            <a:ext cx="5951536"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9" name="Fußzeilenplatzhalter 8">
            <a:extLst>
              <a:ext uri="{FF2B5EF4-FFF2-40B4-BE49-F238E27FC236}">
                <a16:creationId xmlns:a16="http://schemas.microsoft.com/office/drawing/2014/main" id="{DD2A017B-395B-34E7-2458-B410A50C8516}"/>
              </a:ext>
            </a:extLst>
          </p:cNvPr>
          <p:cNvSpPr>
            <a:spLocks noGrp="1"/>
          </p:cNvSpPr>
          <p:nvPr>
            <p:ph type="ftr" sz="quarter" idx="14"/>
          </p:nvPr>
        </p:nvSpPr>
        <p:spPr bwMode="gray"/>
        <p:txBody>
          <a:bodyPr/>
          <a:lstStyle>
            <a:lvl1pPr>
              <a:defRPr>
                <a:solidFill>
                  <a:schemeClr val="bg1"/>
                </a:solidFill>
              </a:defRPr>
            </a:lvl1pPr>
          </a:lstStyle>
          <a:p>
            <a:r>
              <a:rPr lang="en-US"/>
              <a:t>Presentation title    |    ONLY FOR INTERNAL USE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‹Nr.›</a:t>
            </a:fld>
            <a:endParaRPr lang="en-US"/>
          </a:p>
        </p:txBody>
      </p:sp>
      <p:pic>
        <p:nvPicPr>
          <p:cNvPr id="6" name="Grafik 5">
            <a:extLst>
              <a:ext uri="{FF2B5EF4-FFF2-40B4-BE49-F238E27FC236}">
                <a16:creationId xmlns:a16="http://schemas.microsoft.com/office/drawing/2014/main" id="{8F1C8E5E-1DF3-5390-67F1-46733FD70093}"/>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bwMode="gray">
          <a:xfrm>
            <a:off x="479424" y="6165000"/>
            <a:ext cx="1234800" cy="372727"/>
          </a:xfrm>
          <a:prstGeom prst="rect">
            <a:avLst/>
          </a:prstGeom>
        </p:spPr>
      </p:pic>
      <p:grpSp>
        <p:nvGrpSpPr>
          <p:cNvPr id="17" name="Group 16">
            <a:extLst>
              <a:ext uri="{FF2B5EF4-FFF2-40B4-BE49-F238E27FC236}">
                <a16:creationId xmlns:a16="http://schemas.microsoft.com/office/drawing/2014/main" id="{78C86180-AB79-4834-665E-69ECBDACDBFA}"/>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6EE62970-DA69-216C-E19E-55BF4225BE20}"/>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704E9497-F690-B6F9-BDBD-881382543791}"/>
                </a:ext>
              </a:extLst>
            </p:cNvPr>
            <p:cNvPicPr>
              <a:picLocks noChangeAspect="1"/>
            </p:cNvPicPr>
            <p:nvPr userDrawn="1"/>
          </p:nvPicPr>
          <p:blipFill rotWithShape="1">
            <a:blip r:embed="rId3"/>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B010D4C6-8495-8FBA-8744-C69458EFC7C2}"/>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1160951920"/>
      </p:ext>
    </p:extLst>
  </p:cSld>
  <p:clrMapOvr>
    <a:masterClrMapping/>
  </p:clrMapOvr>
  <p:extLst>
    <p:ext uri="{DCECCB84-F9BA-43D5-87BE-67443E8EF086}">
      <p15:sldGuideLst xmlns:p15="http://schemas.microsoft.com/office/powerpoint/2012/main">
        <p15:guide id="1" pos="3931">
          <p15:clr>
            <a:srgbClr val="FBAE40"/>
          </p15:clr>
        </p15:guide>
        <p15:guide id="2" pos="374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dark with image portrait (2)">
    <p:bg>
      <p:bgPr>
        <a:solidFill>
          <a:schemeClr val="bg2"/>
        </a:solidFill>
        <a:effectLst/>
      </p:bgPr>
    </p:bg>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479424" y="477000"/>
            <a:ext cx="7380289" cy="720000"/>
          </a:xfrm>
        </p:spPr>
        <p:txBody>
          <a:bodyPr/>
          <a:lstStyle>
            <a:lvl1pPr>
              <a:defRPr>
                <a:solidFill>
                  <a:schemeClr val="tx2"/>
                </a:solidFill>
              </a:defRPr>
            </a:lvl1pPr>
          </a:lstStyle>
          <a:p>
            <a:r>
              <a:rPr lang="en-US" err="1"/>
              <a:t>Folientitel</a:t>
            </a:r>
            <a:endParaRPr lang="en-US"/>
          </a:p>
        </p:txBody>
      </p:sp>
      <p:sp>
        <p:nvSpPr>
          <p:cNvPr id="3" name="Inhaltsplatzhalter 2"/>
          <p:cNvSpPr>
            <a:spLocks noGrp="1"/>
          </p:cNvSpPr>
          <p:nvPr>
            <p:ph idx="1" hasCustomPrompt="1"/>
          </p:nvPr>
        </p:nvSpPr>
        <p:spPr bwMode="gray">
          <a:xfrm>
            <a:off x="479424" y="1412876"/>
            <a:ext cx="7380289" cy="439200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479999" y="5805264"/>
            <a:ext cx="7379713"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7" name="Bildplatzhalter 10">
            <a:extLst>
              <a:ext uri="{FF2B5EF4-FFF2-40B4-BE49-F238E27FC236}">
                <a16:creationId xmlns:a16="http://schemas.microsoft.com/office/drawing/2014/main" id="{CB86A524-EBBF-8AA1-B452-E3F520BD9009}"/>
              </a:ext>
            </a:extLst>
          </p:cNvPr>
          <p:cNvSpPr>
            <a:spLocks noGrp="1"/>
          </p:cNvSpPr>
          <p:nvPr>
            <p:ph type="pic" sz="quarter" idx="10" hasCustomPrompt="1"/>
          </p:nvPr>
        </p:nvSpPr>
        <p:spPr bwMode="gray">
          <a:xfrm>
            <a:off x="8148637" y="0"/>
            <a:ext cx="4043361"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0" name="Foliennummernplatzhalter 9">
            <a:extLst>
              <a:ext uri="{FF2B5EF4-FFF2-40B4-BE49-F238E27FC236}">
                <a16:creationId xmlns:a16="http://schemas.microsoft.com/office/drawing/2014/main" id="{94D61AF6-E14A-F199-9F75-3E049334E961}"/>
              </a:ext>
            </a:extLst>
          </p:cNvPr>
          <p:cNvSpPr>
            <a:spLocks noGrp="1"/>
          </p:cNvSpPr>
          <p:nvPr>
            <p:ph type="sldNum" sz="quarter" idx="15"/>
          </p:nvPr>
        </p:nvSpPr>
        <p:spPr bwMode="gray"/>
        <p:txBody>
          <a:bodyPr/>
          <a:lstStyle>
            <a:lvl1pPr>
              <a:defRPr>
                <a:solidFill>
                  <a:schemeClr val="bg1"/>
                </a:solidFill>
              </a:defRPr>
            </a:lvl1pPr>
          </a:lstStyle>
          <a:p>
            <a:fld id="{8FF9B0DE-3FEB-4AA0-B465-B80EF7C1333D}" type="slidenum">
              <a:rPr lang="en-US" smtClean="0"/>
              <a:pPr/>
              <a:t>‹Nr.›</a:t>
            </a:fld>
            <a:endParaRPr lang="en-US"/>
          </a:p>
        </p:txBody>
      </p:sp>
      <p:pic>
        <p:nvPicPr>
          <p:cNvPr id="6" name="Grafik 5">
            <a:extLst>
              <a:ext uri="{FF2B5EF4-FFF2-40B4-BE49-F238E27FC236}">
                <a16:creationId xmlns:a16="http://schemas.microsoft.com/office/drawing/2014/main" id="{C437CFD6-8782-8672-5598-F3A97DD175F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bwMode="gray">
          <a:xfrm>
            <a:off x="479424" y="6165000"/>
            <a:ext cx="1234800" cy="372727"/>
          </a:xfrm>
          <a:prstGeom prst="rect">
            <a:avLst/>
          </a:prstGeom>
        </p:spPr>
      </p:pic>
      <p:sp>
        <p:nvSpPr>
          <p:cNvPr id="2" name="Fußzeilenplatzhalter 1">
            <a:extLst>
              <a:ext uri="{FF2B5EF4-FFF2-40B4-BE49-F238E27FC236}">
                <a16:creationId xmlns:a16="http://schemas.microsoft.com/office/drawing/2014/main" id="{10AA6098-3F2F-0A65-3542-51CB8D539E51}"/>
              </a:ext>
            </a:extLst>
          </p:cNvPr>
          <p:cNvSpPr>
            <a:spLocks noGrp="1"/>
          </p:cNvSpPr>
          <p:nvPr>
            <p:ph type="ftr" sz="quarter" idx="16"/>
          </p:nvPr>
        </p:nvSpPr>
        <p:spPr bwMode="gray"/>
        <p:txBody>
          <a:bodyPr/>
          <a:lstStyle>
            <a:lvl1pPr>
              <a:defRPr>
                <a:solidFill>
                  <a:schemeClr val="bg1"/>
                </a:solidFill>
              </a:defRPr>
            </a:lvl1pPr>
          </a:lstStyle>
          <a:p>
            <a:r>
              <a:rPr lang="en-US"/>
              <a:t>Presentation title    |    ONLY FOR INTERNAL USE</a:t>
            </a:r>
          </a:p>
        </p:txBody>
      </p:sp>
      <p:grpSp>
        <p:nvGrpSpPr>
          <p:cNvPr id="17" name="Group 16">
            <a:extLst>
              <a:ext uri="{FF2B5EF4-FFF2-40B4-BE49-F238E27FC236}">
                <a16:creationId xmlns:a16="http://schemas.microsoft.com/office/drawing/2014/main" id="{EB3D85D0-EE44-A930-049A-7DA939F6D0F4}"/>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AC27EF27-1B97-A569-7351-28E06EE47B6C}"/>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23580758-F3F5-AE7A-4F63-F70660D4FE0A}"/>
                </a:ext>
              </a:extLst>
            </p:cNvPr>
            <p:cNvPicPr>
              <a:picLocks noChangeAspect="1"/>
            </p:cNvPicPr>
            <p:nvPr userDrawn="1"/>
          </p:nvPicPr>
          <p:blipFill rotWithShape="1">
            <a:blip r:embed="rId3"/>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CE778F22-457B-0501-F4D5-F037A2E66EB4}"/>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1354861333"/>
      </p:ext>
    </p:extLst>
  </p:cSld>
  <p:clrMapOvr>
    <a:masterClrMapping/>
  </p:clrMapOvr>
  <p:extLst>
    <p:ext uri="{DCECCB84-F9BA-43D5-87BE-67443E8EF086}">
      <p15:sldGuideLst xmlns:p15="http://schemas.microsoft.com/office/powerpoint/2012/main">
        <p15:guide id="1" pos="5133">
          <p15:clr>
            <a:srgbClr val="FBAE40"/>
          </p15:clr>
        </p15:guide>
        <p15:guide id="2" pos="495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dark with image portrait (3)">
    <p:bg>
      <p:bgPr>
        <a:solidFill>
          <a:schemeClr val="bg2"/>
        </a:solidFill>
        <a:effectLst/>
      </p:bgPr>
    </p:bg>
    <p:spTree>
      <p:nvGrpSpPr>
        <p:cNvPr id="1" name=""/>
        <p:cNvGrpSpPr/>
        <p:nvPr/>
      </p:nvGrpSpPr>
      <p:grpSpPr>
        <a:xfrm>
          <a:off x="0" y="0"/>
          <a:ext cx="0" cy="0"/>
          <a:chOff x="0" y="0"/>
          <a:chExt cx="0" cy="0"/>
        </a:xfrm>
      </p:grpSpPr>
      <p:sp>
        <p:nvSpPr>
          <p:cNvPr id="12" name="Titel 11"/>
          <p:cNvSpPr>
            <a:spLocks noGrp="1"/>
          </p:cNvSpPr>
          <p:nvPr>
            <p:ph type="title" hasCustomPrompt="1"/>
          </p:nvPr>
        </p:nvSpPr>
        <p:spPr bwMode="gray">
          <a:xfrm>
            <a:off x="2316210" y="477000"/>
            <a:ext cx="9396414" cy="720000"/>
          </a:xfrm>
        </p:spPr>
        <p:txBody>
          <a:bodyPr/>
          <a:lstStyle>
            <a:lvl1pPr>
              <a:defRPr>
                <a:solidFill>
                  <a:schemeClr val="tx2"/>
                </a:solidFill>
              </a:defRPr>
            </a:lvl1pPr>
          </a:lstStyle>
          <a:p>
            <a:r>
              <a:rPr lang="en-US" err="1"/>
              <a:t>Folientitel</a:t>
            </a:r>
            <a:endParaRPr lang="en-US"/>
          </a:p>
        </p:txBody>
      </p:sp>
      <p:sp>
        <p:nvSpPr>
          <p:cNvPr id="3" name="Inhaltsplatzhalter 2"/>
          <p:cNvSpPr>
            <a:spLocks noGrp="1"/>
          </p:cNvSpPr>
          <p:nvPr>
            <p:ph idx="1" hasCustomPrompt="1"/>
          </p:nvPr>
        </p:nvSpPr>
        <p:spPr bwMode="gray">
          <a:xfrm>
            <a:off x="2316209" y="1412876"/>
            <a:ext cx="9396414" cy="4392000"/>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vl6pPr>
              <a:buClr>
                <a:schemeClr val="tx2"/>
              </a:buClr>
              <a:defRPr>
                <a:solidFill>
                  <a:schemeClr val="bg1"/>
                </a:solidFill>
              </a:defRPr>
            </a:lvl6pPr>
            <a:lvl7pPr>
              <a:buClr>
                <a:schemeClr val="tx2"/>
              </a:buClr>
              <a:defRPr>
                <a:solidFill>
                  <a:schemeClr val="bg1"/>
                </a:solidFill>
              </a:defRPr>
            </a:lvl7pPr>
            <a:lvl8pPr>
              <a:buClr>
                <a:schemeClr val="tx2"/>
              </a:buClr>
              <a:defRPr>
                <a:solidFill>
                  <a:schemeClr val="bg1"/>
                </a:solidFill>
              </a:defRPr>
            </a:lvl8pPr>
            <a:lvl9pPr>
              <a:buClr>
                <a:schemeClr val="tx2"/>
              </a:buClr>
              <a:defRPr>
                <a:solidFill>
                  <a:schemeClr val="bg1"/>
                </a:solidFill>
              </a:defRPr>
            </a:lvl9p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8" name="Textplatzhalter 7"/>
          <p:cNvSpPr>
            <a:spLocks noGrp="1"/>
          </p:cNvSpPr>
          <p:nvPr>
            <p:ph type="body" sz="quarter" idx="13" hasCustomPrompt="1"/>
          </p:nvPr>
        </p:nvSpPr>
        <p:spPr bwMode="gray">
          <a:xfrm>
            <a:off x="2316783"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Clr>
                <a:schemeClr val="tx2"/>
              </a:buClr>
              <a:buNone/>
              <a:defRPr sz="800" b="0">
                <a:solidFill>
                  <a:schemeClr val="bg1"/>
                </a:solidFill>
              </a:defRPr>
            </a:lvl9pPr>
          </a:lstStyle>
          <a:p>
            <a:pPr lvl="0"/>
            <a:r>
              <a:rPr lang="en-US"/>
              <a:t>Footnote/Source</a:t>
            </a:r>
          </a:p>
        </p:txBody>
      </p:sp>
      <p:sp>
        <p:nvSpPr>
          <p:cNvPr id="9" name="Bildplatzhalter 10">
            <a:extLst>
              <a:ext uri="{FF2B5EF4-FFF2-40B4-BE49-F238E27FC236}">
                <a16:creationId xmlns:a16="http://schemas.microsoft.com/office/drawing/2014/main" id="{8AC3E855-6EF4-C6F2-D585-DB31C0712702}"/>
              </a:ext>
            </a:extLst>
          </p:cNvPr>
          <p:cNvSpPr>
            <a:spLocks noGrp="1"/>
          </p:cNvSpPr>
          <p:nvPr>
            <p:ph type="pic" sz="quarter" idx="10" hasCustomPrompt="1"/>
          </p:nvPr>
        </p:nvSpPr>
        <p:spPr bwMode="gray">
          <a:xfrm>
            <a:off x="0" y="0"/>
            <a:ext cx="2027238"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13" name="Fußzeilenplatzhalter 12">
            <a:extLst>
              <a:ext uri="{FF2B5EF4-FFF2-40B4-BE49-F238E27FC236}">
                <a16:creationId xmlns:a16="http://schemas.microsoft.com/office/drawing/2014/main" id="{D88892A0-6C24-62CD-4CFC-704F04B95F1E}"/>
              </a:ext>
            </a:extLst>
          </p:cNvPr>
          <p:cNvSpPr>
            <a:spLocks noGrp="1"/>
          </p:cNvSpPr>
          <p:nvPr>
            <p:ph type="ftr" sz="quarter" idx="21"/>
          </p:nvPr>
        </p:nvSpPr>
        <p:spPr bwMode="gray"/>
        <p:txBody>
          <a:bodyPr/>
          <a:lstStyle>
            <a:lvl1pPr>
              <a:defRPr>
                <a:solidFill>
                  <a:schemeClr val="bg1"/>
                </a:solidFill>
              </a:defRPr>
            </a:lvl1pPr>
          </a:lstStyle>
          <a:p>
            <a:r>
              <a:rPr lang="en-US"/>
              <a:t>Presentation title    |    ONLY FOR INTERNAL USE</a:t>
            </a:r>
          </a:p>
        </p:txBody>
      </p:sp>
      <p:sp>
        <p:nvSpPr>
          <p:cNvPr id="14" name="Foliennummernplatzhalter 13">
            <a:extLst>
              <a:ext uri="{FF2B5EF4-FFF2-40B4-BE49-F238E27FC236}">
                <a16:creationId xmlns:a16="http://schemas.microsoft.com/office/drawing/2014/main" id="{6C936672-C494-FE8E-9599-B67DEB310856}"/>
              </a:ext>
            </a:extLst>
          </p:cNvPr>
          <p:cNvSpPr>
            <a:spLocks noGrp="1"/>
          </p:cNvSpPr>
          <p:nvPr>
            <p:ph type="sldNum" sz="quarter" idx="22"/>
          </p:nvPr>
        </p:nvSpPr>
        <p:spPr bwMode="gray"/>
        <p:txBody>
          <a:bodyPr/>
          <a:lstStyle>
            <a:lvl1pPr>
              <a:defRPr>
                <a:solidFill>
                  <a:schemeClr val="bg1"/>
                </a:solidFill>
              </a:defRPr>
            </a:lvl1pPr>
          </a:lstStyle>
          <a:p>
            <a:fld id="{DF4E8F9F-5B1F-4F5B-BE49-3245D8C18D9F}" type="slidenum">
              <a:rPr lang="en-US" smtClean="0"/>
              <a:pPr/>
              <a:t>‹Nr.›</a:t>
            </a:fld>
            <a:endParaRPr lang="en-US"/>
          </a:p>
        </p:txBody>
      </p:sp>
      <p:sp>
        <p:nvSpPr>
          <p:cNvPr id="2" name="Text Placeholder 8">
            <a:extLst>
              <a:ext uri="{FF2B5EF4-FFF2-40B4-BE49-F238E27FC236}">
                <a16:creationId xmlns:a16="http://schemas.microsoft.com/office/drawing/2014/main" id="{BBE11ABF-3402-C443-27C0-39F802CCA058}"/>
              </a:ext>
            </a:extLst>
          </p:cNvPr>
          <p:cNvSpPr>
            <a:spLocks noGrp="1"/>
          </p:cNvSpPr>
          <p:nvPr>
            <p:ph type="body" sz="quarter" idx="31"/>
          </p:nvPr>
        </p:nvSpPr>
        <p:spPr bwMode="gray">
          <a:xfrm>
            <a:off x="479424" y="6166800"/>
            <a:ext cx="1234800" cy="374400"/>
          </a:xfrm>
          <a:blipFill>
            <a:blip>
              <a:extLst>
                <a:ext uri="{96DAC541-7B7A-43D3-8B79-37D633B846F1}">
                  <asvg:svgBlip xmlns:asvg="http://schemas.microsoft.com/office/drawing/2016/SVG/main" r:embed="rId2"/>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7" name="Group 16">
            <a:extLst>
              <a:ext uri="{FF2B5EF4-FFF2-40B4-BE49-F238E27FC236}">
                <a16:creationId xmlns:a16="http://schemas.microsoft.com/office/drawing/2014/main" id="{10CE41C5-B831-0917-4EF0-7E77AD98CCC1}"/>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E7A05A8A-B1C1-AF73-2631-553BBA814E3B}"/>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365F2F23-FABD-0611-744F-39A4715C4376}"/>
                </a:ext>
              </a:extLst>
            </p:cNvPr>
            <p:cNvPicPr>
              <a:picLocks noChangeAspect="1"/>
            </p:cNvPicPr>
            <p:nvPr userDrawn="1"/>
          </p:nvPicPr>
          <p:blipFill rotWithShape="1">
            <a:blip r:embed="rId3"/>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B37C428C-35F0-EFF6-E7EE-A9943D4C637E}"/>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3114600466"/>
      </p:ext>
    </p:extLst>
  </p:cSld>
  <p:clrMapOvr>
    <a:masterClrMapping/>
  </p:clrMapOvr>
  <p:extLst>
    <p:ext uri="{DCECCB84-F9BA-43D5-87BE-67443E8EF086}">
      <p15:sldGuideLst xmlns:p15="http://schemas.microsoft.com/office/powerpoint/2012/main">
        <p15:guide id="1" pos="1459">
          <p15:clr>
            <a:srgbClr val="FBAE40"/>
          </p15:clr>
        </p15:guide>
        <p15:guide id="2" pos="127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ey message and image">
    <p:spTree>
      <p:nvGrpSpPr>
        <p:cNvPr id="1" name=""/>
        <p:cNvGrpSpPr/>
        <p:nvPr/>
      </p:nvGrpSpPr>
      <p:grpSpPr>
        <a:xfrm>
          <a:off x="0" y="0"/>
          <a:ext cx="0" cy="0"/>
          <a:chOff x="0" y="0"/>
          <a:chExt cx="0" cy="0"/>
        </a:xfrm>
      </p:grpSpPr>
      <p:sp>
        <p:nvSpPr>
          <p:cNvPr id="16" name="Bildplatzhalter 10">
            <a:extLst>
              <a:ext uri="{FF2B5EF4-FFF2-40B4-BE49-F238E27FC236}">
                <a16:creationId xmlns:a16="http://schemas.microsoft.com/office/drawing/2014/main" id="{CDCE6BA9-456A-2E17-7285-6D2E904642A7}"/>
              </a:ext>
            </a:extLst>
          </p:cNvPr>
          <p:cNvSpPr>
            <a:spLocks noGrp="1"/>
          </p:cNvSpPr>
          <p:nvPr>
            <p:ph type="pic" sz="quarter" idx="10" hasCustomPrompt="1"/>
          </p:nvPr>
        </p:nvSpPr>
        <p:spPr bwMode="ltGray">
          <a:xfrm>
            <a:off x="0" y="0"/>
            <a:ext cx="12192000" cy="6858000"/>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7" name="Textplatzhalter 6">
            <a:extLst>
              <a:ext uri="{FF2B5EF4-FFF2-40B4-BE49-F238E27FC236}">
                <a16:creationId xmlns:a16="http://schemas.microsoft.com/office/drawing/2014/main" id="{BB5806D4-1E90-A7C2-8212-91BE93E8EF72}"/>
              </a:ext>
            </a:extLst>
          </p:cNvPr>
          <p:cNvSpPr>
            <a:spLocks noGrp="1"/>
          </p:cNvSpPr>
          <p:nvPr>
            <p:ph type="body" sz="quarter" idx="18" hasCustomPrompt="1"/>
          </p:nvPr>
        </p:nvSpPr>
        <p:spPr bwMode="gray">
          <a:xfrm>
            <a:off x="479376" y="1412874"/>
            <a:ext cx="11233149" cy="4392000"/>
          </a:xfrm>
        </p:spPr>
        <p:txBody>
          <a:bodyPr/>
          <a:lstStyle>
            <a:lvl1pPr marL="0" indent="0">
              <a:lnSpc>
                <a:spcPct val="120000"/>
              </a:lnSpc>
              <a:spcAft>
                <a:spcPts val="0"/>
              </a:spcAft>
              <a:buNone/>
              <a:defRPr sz="4000" b="1">
                <a:solidFill>
                  <a:schemeClr val="bg1"/>
                </a:solidFill>
                <a:latin typeface="+mj-lt"/>
              </a:defRPr>
            </a:lvl1pPr>
            <a:lvl2pPr marL="0" indent="0">
              <a:lnSpc>
                <a:spcPct val="120000"/>
              </a:lnSpc>
              <a:spcAft>
                <a:spcPts val="0"/>
              </a:spcAft>
              <a:buNone/>
              <a:defRPr sz="4000" b="1">
                <a:solidFill>
                  <a:schemeClr val="tx2"/>
                </a:solidFill>
                <a:latin typeface="+mj-lt"/>
              </a:defRPr>
            </a:lvl2pPr>
            <a:lvl3pPr marL="0" indent="0">
              <a:lnSpc>
                <a:spcPct val="120000"/>
              </a:lnSpc>
              <a:spcAft>
                <a:spcPts val="0"/>
              </a:spcAft>
              <a:buNone/>
              <a:defRPr sz="4000" b="1">
                <a:solidFill>
                  <a:schemeClr val="tx2"/>
                </a:solidFill>
                <a:latin typeface="+mj-lt"/>
              </a:defRPr>
            </a:lvl3pPr>
            <a:lvl4pPr marL="0" indent="0">
              <a:lnSpc>
                <a:spcPct val="120000"/>
              </a:lnSpc>
              <a:spcAft>
                <a:spcPts val="0"/>
              </a:spcAft>
              <a:buNone/>
              <a:defRPr sz="4000" b="1">
                <a:solidFill>
                  <a:schemeClr val="tx2"/>
                </a:solidFill>
                <a:latin typeface="+mj-lt"/>
              </a:defRPr>
            </a:lvl4pPr>
            <a:lvl5pPr marL="0" indent="0">
              <a:lnSpc>
                <a:spcPct val="120000"/>
              </a:lnSpc>
              <a:spcAft>
                <a:spcPts val="0"/>
              </a:spcAft>
              <a:buNone/>
              <a:defRPr sz="4000" b="1">
                <a:solidFill>
                  <a:schemeClr val="tx2"/>
                </a:solidFill>
                <a:latin typeface="+mj-lt"/>
              </a:defRPr>
            </a:lvl5pPr>
            <a:lvl6pPr marL="0" indent="0">
              <a:lnSpc>
                <a:spcPct val="120000"/>
              </a:lnSpc>
              <a:spcAft>
                <a:spcPts val="0"/>
              </a:spcAft>
              <a:buNone/>
              <a:defRPr sz="4000" b="1">
                <a:solidFill>
                  <a:schemeClr val="tx2"/>
                </a:solidFill>
                <a:latin typeface="+mj-lt"/>
              </a:defRPr>
            </a:lvl6pPr>
            <a:lvl7pPr marL="0" indent="0">
              <a:lnSpc>
                <a:spcPct val="120000"/>
              </a:lnSpc>
              <a:spcAft>
                <a:spcPts val="0"/>
              </a:spcAft>
              <a:buNone/>
              <a:defRPr sz="4000" b="1">
                <a:solidFill>
                  <a:schemeClr val="tx2"/>
                </a:solidFill>
                <a:latin typeface="+mj-lt"/>
              </a:defRPr>
            </a:lvl7pPr>
            <a:lvl8pPr marL="0" indent="0">
              <a:lnSpc>
                <a:spcPct val="120000"/>
              </a:lnSpc>
              <a:spcAft>
                <a:spcPts val="0"/>
              </a:spcAft>
              <a:buNone/>
              <a:defRPr sz="4000" b="1">
                <a:solidFill>
                  <a:schemeClr val="tx2"/>
                </a:solidFill>
                <a:latin typeface="+mj-lt"/>
              </a:defRPr>
            </a:lvl8pPr>
            <a:lvl9pPr marL="0" indent="0">
              <a:lnSpc>
                <a:spcPct val="120000"/>
              </a:lnSpc>
              <a:spcAft>
                <a:spcPts val="0"/>
              </a:spcAft>
              <a:buNone/>
              <a:defRPr sz="40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19" name="Fußzeilenplatzhalter 18">
            <a:extLst>
              <a:ext uri="{FF2B5EF4-FFF2-40B4-BE49-F238E27FC236}">
                <a16:creationId xmlns:a16="http://schemas.microsoft.com/office/drawing/2014/main" id="{2706031C-1812-1C52-3140-EDDE3DB5703F}"/>
              </a:ext>
            </a:extLst>
          </p:cNvPr>
          <p:cNvSpPr>
            <a:spLocks noGrp="1"/>
          </p:cNvSpPr>
          <p:nvPr>
            <p:ph type="ftr" sz="quarter" idx="29"/>
          </p:nvPr>
        </p:nvSpPr>
        <p:spPr bwMode="gray"/>
        <p:txBody>
          <a:bodyPr/>
          <a:lstStyle>
            <a:lvl1pPr>
              <a:defRPr>
                <a:solidFill>
                  <a:schemeClr val="bg1"/>
                </a:solidFill>
              </a:defRPr>
            </a:lvl1pPr>
          </a:lstStyle>
          <a:p>
            <a:r>
              <a:rPr lang="en-US"/>
              <a:t>Presentation title    |    ONLY FOR INTERNAL USE</a:t>
            </a:r>
          </a:p>
        </p:txBody>
      </p:sp>
      <p:sp>
        <p:nvSpPr>
          <p:cNvPr id="20" name="Foliennummernplatzhalter 19">
            <a:extLst>
              <a:ext uri="{FF2B5EF4-FFF2-40B4-BE49-F238E27FC236}">
                <a16:creationId xmlns:a16="http://schemas.microsoft.com/office/drawing/2014/main" id="{55540A76-A2F8-66BE-84B7-CD50E20A56F1}"/>
              </a:ext>
            </a:extLst>
          </p:cNvPr>
          <p:cNvSpPr>
            <a:spLocks noGrp="1"/>
          </p:cNvSpPr>
          <p:nvPr>
            <p:ph type="sldNum" sz="quarter" idx="30"/>
          </p:nvPr>
        </p:nvSpPr>
        <p:spPr bwMode="gray"/>
        <p:txBody>
          <a:bodyPr/>
          <a:lstStyle>
            <a:lvl1pPr>
              <a:defRPr>
                <a:solidFill>
                  <a:schemeClr val="bg1"/>
                </a:solidFill>
              </a:defRPr>
            </a:lvl1pPr>
          </a:lstStyle>
          <a:p>
            <a:fld id="{DF4E8F9F-5B1F-4F5B-BE49-3245D8C18D9F}" type="slidenum">
              <a:rPr lang="en-US" smtClean="0"/>
              <a:pPr/>
              <a:t>‹Nr.›</a:t>
            </a:fld>
            <a:endParaRPr lang="en-US"/>
          </a:p>
        </p:txBody>
      </p:sp>
      <p:sp>
        <p:nvSpPr>
          <p:cNvPr id="8" name="Textplatzhalter 7"/>
          <p:cNvSpPr>
            <a:spLocks noGrp="1"/>
          </p:cNvSpPr>
          <p:nvPr>
            <p:ph type="body" sz="quarter" idx="13" hasCustomPrompt="1"/>
          </p:nvPr>
        </p:nvSpPr>
        <p:spPr bwMode="gray">
          <a:xfrm>
            <a:off x="480000" y="5805264"/>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2" name="Text Placeholder 8">
            <a:extLst>
              <a:ext uri="{FF2B5EF4-FFF2-40B4-BE49-F238E27FC236}">
                <a16:creationId xmlns:a16="http://schemas.microsoft.com/office/drawing/2014/main" id="{E48AB895-403D-2837-EFB7-B1EA2D95A83B}"/>
              </a:ext>
            </a:extLst>
          </p:cNvPr>
          <p:cNvSpPr>
            <a:spLocks noGrp="1"/>
          </p:cNvSpPr>
          <p:nvPr>
            <p:ph type="body" sz="quarter" idx="31"/>
          </p:nvPr>
        </p:nvSpPr>
        <p:spPr bwMode="gray">
          <a:xfrm>
            <a:off x="479424" y="6166800"/>
            <a:ext cx="1234800" cy="374400"/>
          </a:xfrm>
          <a:blipFill>
            <a:blip>
              <a:extLst>
                <a:ext uri="{96DAC541-7B7A-43D3-8B79-37D633B846F1}">
                  <asvg:svgBlip xmlns:asvg="http://schemas.microsoft.com/office/drawing/2016/SVG/main" r:embed="rId2"/>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3" name="Group 12">
            <a:extLst>
              <a:ext uri="{FF2B5EF4-FFF2-40B4-BE49-F238E27FC236}">
                <a16:creationId xmlns:a16="http://schemas.microsoft.com/office/drawing/2014/main" id="{CE4AEE63-02E0-6605-B2A1-120F8CA2B401}"/>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4" name="TextBox 13">
              <a:extLst>
                <a:ext uri="{FF2B5EF4-FFF2-40B4-BE49-F238E27FC236}">
                  <a16:creationId xmlns:a16="http://schemas.microsoft.com/office/drawing/2014/main" id="{7BFA4372-03FC-5464-BB8D-FDF16512BABE}"/>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5" name="Picture 14">
              <a:extLst>
                <a:ext uri="{FF2B5EF4-FFF2-40B4-BE49-F238E27FC236}">
                  <a16:creationId xmlns:a16="http://schemas.microsoft.com/office/drawing/2014/main" id="{B6F7839F-DF51-6296-1393-3706F5CAFADA}"/>
                </a:ext>
              </a:extLst>
            </p:cNvPr>
            <p:cNvPicPr>
              <a:picLocks noChangeAspect="1"/>
            </p:cNvPicPr>
            <p:nvPr userDrawn="1"/>
          </p:nvPicPr>
          <p:blipFill rotWithShape="1">
            <a:blip r:embed="rId3"/>
            <a:srcRect l="8843" r="2395" b="2546"/>
            <a:stretch/>
          </p:blipFill>
          <p:spPr bwMode="gray">
            <a:xfrm>
              <a:off x="-1589806" y="4475212"/>
              <a:ext cx="745332" cy="1122804"/>
            </a:xfrm>
            <a:prstGeom prst="roundRect">
              <a:avLst>
                <a:gd name="adj" fmla="val 3514"/>
              </a:avLst>
            </a:prstGeom>
          </p:spPr>
        </p:pic>
        <p:sp>
          <p:nvSpPr>
            <p:cNvPr id="17" name="TextBox 16">
              <a:extLst>
                <a:ext uri="{FF2B5EF4-FFF2-40B4-BE49-F238E27FC236}">
                  <a16:creationId xmlns:a16="http://schemas.microsoft.com/office/drawing/2014/main" id="{999A7330-3B4A-E3AB-E977-BD83267E8062}"/>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
        <p:nvSpPr>
          <p:cNvPr id="3" name="Arrow: Pentagon 6">
            <a:extLst>
              <a:ext uri="{FF2B5EF4-FFF2-40B4-BE49-F238E27FC236}">
                <a16:creationId xmlns:a16="http://schemas.microsoft.com/office/drawing/2014/main" id="{1F1671DA-AF66-65E8-3B46-9A2A1A7C1B92}"/>
              </a:ext>
            </a:extLst>
          </p:cNvPr>
          <p:cNvSpPr/>
          <p:nvPr userDrawn="1"/>
        </p:nvSpPr>
        <p:spPr bwMode="gray">
          <a:xfrm flipH="1">
            <a:off x="12216880" y="548680"/>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requires a picture in the background</a:t>
            </a:r>
            <a:endParaRPr lang="en-US" sz="800" b="1">
              <a:solidFill>
                <a:srgbClr val="076D7E"/>
              </a:solidFill>
              <a:latin typeface="+mj-lt"/>
            </a:endParaRPr>
          </a:p>
        </p:txBody>
      </p:sp>
    </p:spTree>
    <p:extLst>
      <p:ext uri="{BB962C8B-B14F-4D97-AF65-F5344CB8AC3E}">
        <p14:creationId xmlns:p14="http://schemas.microsoft.com/office/powerpoint/2010/main" val="200382631"/>
      </p:ext>
    </p:extLst>
  </p:cSld>
  <p:clrMapOvr>
    <a:masterClrMapping/>
  </p:clrMapOvr>
  <p:extLst>
    <p:ext uri="{DCECCB84-F9BA-43D5-87BE-67443E8EF086}">
      <p15:sldGuideLst xmlns:p15="http://schemas.microsoft.com/office/powerpoint/2012/main">
        <p15:guide id="1" pos="3931">
          <p15:clr>
            <a:srgbClr val="FBAE40"/>
          </p15:clr>
        </p15:guide>
        <p15:guide id="2" pos="3749">
          <p15:clr>
            <a:srgbClr val="FBAE40"/>
          </p15:clr>
        </p15:guide>
        <p15:guide id="3" orient="horz" pos="129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ey message and image division (1)">
    <p:spTree>
      <p:nvGrpSpPr>
        <p:cNvPr id="1" name=""/>
        <p:cNvGrpSpPr/>
        <p:nvPr/>
      </p:nvGrpSpPr>
      <p:grpSpPr>
        <a:xfrm>
          <a:off x="0" y="0"/>
          <a:ext cx="0" cy="0"/>
          <a:chOff x="0" y="0"/>
          <a:chExt cx="0" cy="0"/>
        </a:xfrm>
      </p:grpSpPr>
      <p:sp>
        <p:nvSpPr>
          <p:cNvPr id="4" name="Bildplatzhalter 10">
            <a:extLst>
              <a:ext uri="{FF2B5EF4-FFF2-40B4-BE49-F238E27FC236}">
                <a16:creationId xmlns:a16="http://schemas.microsoft.com/office/drawing/2014/main" id="{6F9AA895-08EE-571D-61F7-0086C0A8BE7C}"/>
              </a:ext>
            </a:extLst>
          </p:cNvPr>
          <p:cNvSpPr>
            <a:spLocks noGrp="1"/>
          </p:cNvSpPr>
          <p:nvPr>
            <p:ph type="pic" sz="quarter" idx="10" hasCustomPrompt="1"/>
          </p:nvPr>
        </p:nvSpPr>
        <p:spPr bwMode="ltGray">
          <a:xfrm>
            <a:off x="1" y="0"/>
            <a:ext cx="6095999" cy="6858000"/>
          </a:xfrm>
          <a:solidFill>
            <a:schemeClr val="bg2"/>
          </a:solidFill>
        </p:spPr>
        <p:txBody>
          <a:bodyPr tIns="108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Bild hinzufügen per </a:t>
            </a:r>
            <a:br>
              <a:rPr lang="en-US"/>
            </a:br>
            <a:r>
              <a:rPr lang="en-US"/>
              <a:t>Klick auf das Symbol</a:t>
            </a:r>
          </a:p>
        </p:txBody>
      </p:sp>
      <p:sp>
        <p:nvSpPr>
          <p:cNvPr id="6" name="Bildplatzhalter 10">
            <a:extLst>
              <a:ext uri="{FF2B5EF4-FFF2-40B4-BE49-F238E27FC236}">
                <a16:creationId xmlns:a16="http://schemas.microsoft.com/office/drawing/2014/main" id="{1B5E6665-6076-758D-8F68-22FE102F4503}"/>
              </a:ext>
            </a:extLst>
          </p:cNvPr>
          <p:cNvSpPr>
            <a:spLocks noGrp="1"/>
          </p:cNvSpPr>
          <p:nvPr>
            <p:ph type="pic" sz="quarter" idx="21" hasCustomPrompt="1"/>
          </p:nvPr>
        </p:nvSpPr>
        <p:spPr bwMode="ltGray">
          <a:xfrm>
            <a:off x="6096000" y="0"/>
            <a:ext cx="6096000" cy="6858000"/>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pPr lvl="0"/>
            <a:r>
              <a:rPr lang="en-US"/>
              <a:t>Add picture</a:t>
            </a:r>
          </a:p>
        </p:txBody>
      </p:sp>
      <p:sp>
        <p:nvSpPr>
          <p:cNvPr id="7" name="Textplatzhalter 6">
            <a:extLst>
              <a:ext uri="{FF2B5EF4-FFF2-40B4-BE49-F238E27FC236}">
                <a16:creationId xmlns:a16="http://schemas.microsoft.com/office/drawing/2014/main" id="{BB5806D4-1E90-A7C2-8212-91BE93E8EF72}"/>
              </a:ext>
            </a:extLst>
          </p:cNvPr>
          <p:cNvSpPr>
            <a:spLocks noGrp="1"/>
          </p:cNvSpPr>
          <p:nvPr>
            <p:ph type="body" sz="quarter" idx="18" hasCustomPrompt="1"/>
          </p:nvPr>
        </p:nvSpPr>
        <p:spPr bwMode="gray">
          <a:xfrm>
            <a:off x="479425" y="1413280"/>
            <a:ext cx="5472113" cy="4392000"/>
          </a:xfrm>
        </p:spPr>
        <p:txBody>
          <a:bodyPr/>
          <a:lstStyle>
            <a:lvl1pPr marL="0" indent="0">
              <a:lnSpc>
                <a:spcPct val="120000"/>
              </a:lnSpc>
              <a:spcAft>
                <a:spcPts val="0"/>
              </a:spcAft>
              <a:buNone/>
              <a:defRPr sz="3200" b="1">
                <a:solidFill>
                  <a:schemeClr val="bg1"/>
                </a:solidFill>
                <a:latin typeface="+mj-lt"/>
              </a:defRPr>
            </a:lvl1pPr>
            <a:lvl2pPr marL="0" indent="0">
              <a:lnSpc>
                <a:spcPct val="120000"/>
              </a:lnSpc>
              <a:spcAft>
                <a:spcPts val="0"/>
              </a:spcAft>
              <a:buNone/>
              <a:defRPr sz="3200" b="1">
                <a:solidFill>
                  <a:schemeClr val="tx2"/>
                </a:solidFill>
                <a:latin typeface="+mj-lt"/>
              </a:defRPr>
            </a:lvl2pPr>
            <a:lvl3pPr marL="0" indent="0">
              <a:lnSpc>
                <a:spcPct val="120000"/>
              </a:lnSpc>
              <a:spcAft>
                <a:spcPts val="0"/>
              </a:spcAft>
              <a:buNone/>
              <a:defRPr sz="3200" b="1">
                <a:solidFill>
                  <a:schemeClr val="tx2"/>
                </a:solidFill>
                <a:latin typeface="+mj-lt"/>
              </a:defRPr>
            </a:lvl3pPr>
            <a:lvl4pPr marL="0" indent="0">
              <a:lnSpc>
                <a:spcPct val="120000"/>
              </a:lnSpc>
              <a:spcAft>
                <a:spcPts val="0"/>
              </a:spcAft>
              <a:buNone/>
              <a:defRPr sz="3200" b="1">
                <a:solidFill>
                  <a:schemeClr val="tx2"/>
                </a:solidFill>
                <a:latin typeface="+mj-lt"/>
              </a:defRPr>
            </a:lvl4pPr>
            <a:lvl5pPr marL="0" indent="0">
              <a:lnSpc>
                <a:spcPct val="120000"/>
              </a:lnSpc>
              <a:spcAft>
                <a:spcPts val="0"/>
              </a:spcAft>
              <a:buNone/>
              <a:defRPr sz="3200" b="1">
                <a:solidFill>
                  <a:schemeClr val="tx2"/>
                </a:solidFill>
                <a:latin typeface="+mj-lt"/>
              </a:defRPr>
            </a:lvl5pPr>
            <a:lvl6pPr marL="0" indent="0">
              <a:lnSpc>
                <a:spcPct val="120000"/>
              </a:lnSpc>
              <a:spcAft>
                <a:spcPts val="0"/>
              </a:spcAft>
              <a:buNone/>
              <a:defRPr sz="3200" b="1">
                <a:solidFill>
                  <a:schemeClr val="tx2"/>
                </a:solidFill>
                <a:latin typeface="+mj-lt"/>
              </a:defRPr>
            </a:lvl6pPr>
            <a:lvl7pPr marL="0" indent="0">
              <a:lnSpc>
                <a:spcPct val="120000"/>
              </a:lnSpc>
              <a:spcAft>
                <a:spcPts val="0"/>
              </a:spcAft>
              <a:buNone/>
              <a:defRPr sz="3200" b="1">
                <a:solidFill>
                  <a:schemeClr val="tx2"/>
                </a:solidFill>
                <a:latin typeface="+mj-lt"/>
              </a:defRPr>
            </a:lvl7pPr>
            <a:lvl8pPr marL="0" indent="0">
              <a:lnSpc>
                <a:spcPct val="120000"/>
              </a:lnSpc>
              <a:spcAft>
                <a:spcPts val="0"/>
              </a:spcAft>
              <a:buNone/>
              <a:defRPr sz="3200" b="1">
                <a:solidFill>
                  <a:schemeClr val="tx2"/>
                </a:solidFill>
                <a:latin typeface="+mj-lt"/>
              </a:defRPr>
            </a:lvl8pPr>
            <a:lvl9pPr marL="0" indent="0">
              <a:lnSpc>
                <a:spcPct val="120000"/>
              </a:lnSpc>
              <a:spcAft>
                <a:spcPts val="0"/>
              </a:spcAft>
              <a:buNone/>
              <a:defRPr sz="32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8" name="Textplatzhalter 7"/>
          <p:cNvSpPr>
            <a:spLocks noGrp="1"/>
          </p:cNvSpPr>
          <p:nvPr>
            <p:ph type="body" sz="quarter" idx="13" hasCustomPrompt="1"/>
          </p:nvPr>
        </p:nvSpPr>
        <p:spPr bwMode="gray">
          <a:xfrm>
            <a:off x="480000" y="5805264"/>
            <a:ext cx="5472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13" name="Fußzeilenplatzhalter 12">
            <a:extLst>
              <a:ext uri="{FF2B5EF4-FFF2-40B4-BE49-F238E27FC236}">
                <a16:creationId xmlns:a16="http://schemas.microsoft.com/office/drawing/2014/main" id="{A667E39B-7540-9CEB-0374-944CA8579721}"/>
              </a:ext>
            </a:extLst>
          </p:cNvPr>
          <p:cNvSpPr>
            <a:spLocks noGrp="1"/>
          </p:cNvSpPr>
          <p:nvPr>
            <p:ph type="ftr" sz="quarter" idx="29"/>
          </p:nvPr>
        </p:nvSpPr>
        <p:spPr bwMode="gray"/>
        <p:txBody>
          <a:bodyPr/>
          <a:lstStyle>
            <a:lvl1pPr>
              <a:defRPr>
                <a:solidFill>
                  <a:schemeClr val="bg1"/>
                </a:solidFill>
              </a:defRPr>
            </a:lvl1pPr>
          </a:lstStyle>
          <a:p>
            <a:r>
              <a:rPr lang="en-US"/>
              <a:t>Presentation title    |    ONLY FOR INTERNAL USE</a:t>
            </a:r>
          </a:p>
        </p:txBody>
      </p:sp>
      <p:sp>
        <p:nvSpPr>
          <p:cNvPr id="14" name="Foliennummernplatzhalter 13">
            <a:extLst>
              <a:ext uri="{FF2B5EF4-FFF2-40B4-BE49-F238E27FC236}">
                <a16:creationId xmlns:a16="http://schemas.microsoft.com/office/drawing/2014/main" id="{8232BFC2-647B-B4B6-1EB1-6E9E32ED1994}"/>
              </a:ext>
            </a:extLst>
          </p:cNvPr>
          <p:cNvSpPr>
            <a:spLocks noGrp="1"/>
          </p:cNvSpPr>
          <p:nvPr>
            <p:ph type="sldNum" sz="quarter" idx="30"/>
          </p:nvPr>
        </p:nvSpPr>
        <p:spPr bwMode="gray"/>
        <p:txBody>
          <a:bodyPr/>
          <a:lstStyle>
            <a:lvl1pPr>
              <a:defRPr>
                <a:solidFill>
                  <a:schemeClr val="bg1"/>
                </a:solidFill>
              </a:defRPr>
            </a:lvl1pPr>
          </a:lstStyle>
          <a:p>
            <a:fld id="{DF4E8F9F-5B1F-4F5B-BE49-3245D8C18D9F}" type="slidenum">
              <a:rPr lang="en-US" smtClean="0"/>
              <a:pPr/>
              <a:t>‹Nr.›</a:t>
            </a:fld>
            <a:endParaRPr lang="en-US"/>
          </a:p>
        </p:txBody>
      </p:sp>
      <p:sp>
        <p:nvSpPr>
          <p:cNvPr id="2" name="Text Placeholder 8">
            <a:extLst>
              <a:ext uri="{FF2B5EF4-FFF2-40B4-BE49-F238E27FC236}">
                <a16:creationId xmlns:a16="http://schemas.microsoft.com/office/drawing/2014/main" id="{CB4A65EB-A398-8280-6840-772AD43C343C}"/>
              </a:ext>
            </a:extLst>
          </p:cNvPr>
          <p:cNvSpPr>
            <a:spLocks noGrp="1"/>
          </p:cNvSpPr>
          <p:nvPr>
            <p:ph type="body" sz="quarter" idx="31"/>
          </p:nvPr>
        </p:nvSpPr>
        <p:spPr bwMode="gray">
          <a:xfrm>
            <a:off x="479424" y="6166800"/>
            <a:ext cx="1234800" cy="374400"/>
          </a:xfrm>
          <a:blipFill>
            <a:blip>
              <a:extLst>
                <a:ext uri="{96DAC541-7B7A-43D3-8B79-37D633B846F1}">
                  <asvg:svgBlip xmlns:asvg="http://schemas.microsoft.com/office/drawing/2016/SVG/main" r:embed="rId2"/>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7" name="Group 16">
            <a:extLst>
              <a:ext uri="{FF2B5EF4-FFF2-40B4-BE49-F238E27FC236}">
                <a16:creationId xmlns:a16="http://schemas.microsoft.com/office/drawing/2014/main" id="{B486832A-3F59-AC80-2F13-A64607CB7775}"/>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66E4FF04-A86E-0C54-7F24-DB0EE1782691}"/>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7DFE41E4-ECEB-A2A1-A286-BCB29F691638}"/>
                </a:ext>
              </a:extLst>
            </p:cNvPr>
            <p:cNvPicPr>
              <a:picLocks noChangeAspect="1"/>
            </p:cNvPicPr>
            <p:nvPr userDrawn="1"/>
          </p:nvPicPr>
          <p:blipFill rotWithShape="1">
            <a:blip r:embed="rId3"/>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60BB963A-B8DB-ADCF-209D-23D0816454B4}"/>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
        <p:nvSpPr>
          <p:cNvPr id="3" name="Arrow: Pentagon 6">
            <a:extLst>
              <a:ext uri="{FF2B5EF4-FFF2-40B4-BE49-F238E27FC236}">
                <a16:creationId xmlns:a16="http://schemas.microsoft.com/office/drawing/2014/main" id="{10626C63-9EC1-F170-9293-A76090726AF6}"/>
              </a:ext>
            </a:extLst>
          </p:cNvPr>
          <p:cNvSpPr/>
          <p:nvPr userDrawn="1"/>
        </p:nvSpPr>
        <p:spPr bwMode="gray">
          <a:xfrm flipH="1">
            <a:off x="12216880" y="548680"/>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requires two pictures in the background</a:t>
            </a:r>
            <a:endParaRPr lang="en-US" sz="800" b="1">
              <a:solidFill>
                <a:srgbClr val="076D7E"/>
              </a:solidFill>
              <a:latin typeface="+mj-lt"/>
            </a:endParaRPr>
          </a:p>
        </p:txBody>
      </p:sp>
    </p:spTree>
    <p:extLst>
      <p:ext uri="{BB962C8B-B14F-4D97-AF65-F5344CB8AC3E}">
        <p14:creationId xmlns:p14="http://schemas.microsoft.com/office/powerpoint/2010/main" val="2790707165"/>
      </p:ext>
    </p:extLst>
  </p:cSld>
  <p:clrMapOvr>
    <a:masterClrMapping/>
  </p:clrMapOvr>
  <p:extLst>
    <p:ext uri="{DCECCB84-F9BA-43D5-87BE-67443E8EF086}">
      <p15:sldGuideLst xmlns:p15="http://schemas.microsoft.com/office/powerpoint/2012/main">
        <p15:guide id="1" pos="3931">
          <p15:clr>
            <a:srgbClr val="FBAE40"/>
          </p15:clr>
        </p15:guide>
        <p15:guide id="2" pos="3749">
          <p15:clr>
            <a:srgbClr val="FBAE40"/>
          </p15:clr>
        </p15:guide>
        <p15:guide id="3" orient="horz" pos="1298">
          <p15:clr>
            <a:srgbClr val="FBAE40"/>
          </p15:clr>
        </p15:guide>
        <p15:guide id="4"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ey message and image division (2)">
    <p:spTree>
      <p:nvGrpSpPr>
        <p:cNvPr id="1" name=""/>
        <p:cNvGrpSpPr/>
        <p:nvPr/>
      </p:nvGrpSpPr>
      <p:grpSpPr>
        <a:xfrm>
          <a:off x="0" y="0"/>
          <a:ext cx="0" cy="0"/>
          <a:chOff x="0" y="0"/>
          <a:chExt cx="0" cy="0"/>
        </a:xfrm>
      </p:grpSpPr>
      <p:sp>
        <p:nvSpPr>
          <p:cNvPr id="4" name="Bildplatzhalter 10">
            <a:extLst>
              <a:ext uri="{FF2B5EF4-FFF2-40B4-BE49-F238E27FC236}">
                <a16:creationId xmlns:a16="http://schemas.microsoft.com/office/drawing/2014/main" id="{6F9AA895-08EE-571D-61F7-0086C0A8BE7C}"/>
              </a:ext>
            </a:extLst>
          </p:cNvPr>
          <p:cNvSpPr>
            <a:spLocks noGrp="1"/>
          </p:cNvSpPr>
          <p:nvPr>
            <p:ph type="pic" sz="quarter" idx="10" hasCustomPrompt="1"/>
          </p:nvPr>
        </p:nvSpPr>
        <p:spPr bwMode="ltGray">
          <a:xfrm>
            <a:off x="0" y="0"/>
            <a:ext cx="8148637" cy="6858000"/>
          </a:xfrm>
          <a:solidFill>
            <a:schemeClr val="bg2"/>
          </a:solidFill>
        </p:spPr>
        <p:txBody>
          <a:bodyPr tIns="108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Bild hinzufügen per </a:t>
            </a:r>
            <a:br>
              <a:rPr lang="en-US"/>
            </a:br>
            <a:r>
              <a:rPr lang="en-US"/>
              <a:t>Klick auf das Symbol</a:t>
            </a:r>
          </a:p>
        </p:txBody>
      </p:sp>
      <p:sp>
        <p:nvSpPr>
          <p:cNvPr id="12" name="Bildplatzhalter 10">
            <a:extLst>
              <a:ext uri="{FF2B5EF4-FFF2-40B4-BE49-F238E27FC236}">
                <a16:creationId xmlns:a16="http://schemas.microsoft.com/office/drawing/2014/main" id="{4FBDAE19-EEFC-C0FF-2C91-7610E4715477}"/>
              </a:ext>
            </a:extLst>
          </p:cNvPr>
          <p:cNvSpPr>
            <a:spLocks noGrp="1"/>
          </p:cNvSpPr>
          <p:nvPr>
            <p:ph type="pic" sz="quarter" idx="21" hasCustomPrompt="1"/>
          </p:nvPr>
        </p:nvSpPr>
        <p:spPr bwMode="ltGray">
          <a:xfrm>
            <a:off x="8148638" y="0"/>
            <a:ext cx="4043362" cy="6858000"/>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pPr lvl="0"/>
            <a:r>
              <a:rPr lang="en-US"/>
              <a:t>Add picture</a:t>
            </a:r>
          </a:p>
        </p:txBody>
      </p:sp>
      <p:sp>
        <p:nvSpPr>
          <p:cNvPr id="7" name="Textplatzhalter 6">
            <a:extLst>
              <a:ext uri="{FF2B5EF4-FFF2-40B4-BE49-F238E27FC236}">
                <a16:creationId xmlns:a16="http://schemas.microsoft.com/office/drawing/2014/main" id="{BB5806D4-1E90-A7C2-8212-91BE93E8EF72}"/>
              </a:ext>
            </a:extLst>
          </p:cNvPr>
          <p:cNvSpPr>
            <a:spLocks noGrp="1"/>
          </p:cNvSpPr>
          <p:nvPr>
            <p:ph type="body" sz="quarter" idx="18" hasCustomPrompt="1"/>
          </p:nvPr>
        </p:nvSpPr>
        <p:spPr bwMode="gray">
          <a:xfrm>
            <a:off x="479425" y="1412874"/>
            <a:ext cx="7380288" cy="4392000"/>
          </a:xfrm>
        </p:spPr>
        <p:txBody>
          <a:bodyPr/>
          <a:lstStyle>
            <a:lvl1pPr marL="0" indent="0">
              <a:lnSpc>
                <a:spcPct val="120000"/>
              </a:lnSpc>
              <a:spcAft>
                <a:spcPts val="0"/>
              </a:spcAft>
              <a:buNone/>
              <a:defRPr sz="3200" b="1">
                <a:solidFill>
                  <a:schemeClr val="bg1"/>
                </a:solidFill>
                <a:latin typeface="+mj-lt"/>
              </a:defRPr>
            </a:lvl1pPr>
            <a:lvl2pPr marL="0" indent="0">
              <a:lnSpc>
                <a:spcPct val="120000"/>
              </a:lnSpc>
              <a:spcAft>
                <a:spcPts val="0"/>
              </a:spcAft>
              <a:buNone/>
              <a:defRPr sz="3200" b="1">
                <a:solidFill>
                  <a:schemeClr val="tx2"/>
                </a:solidFill>
                <a:latin typeface="+mj-lt"/>
              </a:defRPr>
            </a:lvl2pPr>
            <a:lvl3pPr marL="0" indent="0">
              <a:lnSpc>
                <a:spcPct val="120000"/>
              </a:lnSpc>
              <a:spcAft>
                <a:spcPts val="0"/>
              </a:spcAft>
              <a:buNone/>
              <a:defRPr sz="3200" b="1">
                <a:solidFill>
                  <a:schemeClr val="tx2"/>
                </a:solidFill>
                <a:latin typeface="+mj-lt"/>
              </a:defRPr>
            </a:lvl3pPr>
            <a:lvl4pPr marL="0" indent="0">
              <a:lnSpc>
                <a:spcPct val="120000"/>
              </a:lnSpc>
              <a:spcAft>
                <a:spcPts val="0"/>
              </a:spcAft>
              <a:buNone/>
              <a:defRPr sz="3200" b="1">
                <a:solidFill>
                  <a:schemeClr val="tx2"/>
                </a:solidFill>
                <a:latin typeface="+mj-lt"/>
              </a:defRPr>
            </a:lvl4pPr>
            <a:lvl5pPr marL="0" indent="0">
              <a:lnSpc>
                <a:spcPct val="120000"/>
              </a:lnSpc>
              <a:spcAft>
                <a:spcPts val="0"/>
              </a:spcAft>
              <a:buNone/>
              <a:defRPr sz="3200" b="1">
                <a:solidFill>
                  <a:schemeClr val="tx2"/>
                </a:solidFill>
                <a:latin typeface="+mj-lt"/>
              </a:defRPr>
            </a:lvl5pPr>
            <a:lvl6pPr marL="0" indent="0">
              <a:lnSpc>
                <a:spcPct val="120000"/>
              </a:lnSpc>
              <a:spcAft>
                <a:spcPts val="0"/>
              </a:spcAft>
              <a:buNone/>
              <a:defRPr sz="3200" b="1">
                <a:solidFill>
                  <a:schemeClr val="tx2"/>
                </a:solidFill>
                <a:latin typeface="+mj-lt"/>
              </a:defRPr>
            </a:lvl6pPr>
            <a:lvl7pPr marL="0" indent="0">
              <a:lnSpc>
                <a:spcPct val="120000"/>
              </a:lnSpc>
              <a:spcAft>
                <a:spcPts val="0"/>
              </a:spcAft>
              <a:buNone/>
              <a:defRPr sz="3200" b="1">
                <a:solidFill>
                  <a:schemeClr val="tx2"/>
                </a:solidFill>
                <a:latin typeface="+mj-lt"/>
              </a:defRPr>
            </a:lvl7pPr>
            <a:lvl8pPr marL="0" indent="0">
              <a:lnSpc>
                <a:spcPct val="120000"/>
              </a:lnSpc>
              <a:spcAft>
                <a:spcPts val="0"/>
              </a:spcAft>
              <a:buNone/>
              <a:defRPr sz="3200" b="1">
                <a:solidFill>
                  <a:schemeClr val="tx2"/>
                </a:solidFill>
                <a:latin typeface="+mj-lt"/>
              </a:defRPr>
            </a:lvl8pPr>
            <a:lvl9pPr marL="0" indent="0">
              <a:lnSpc>
                <a:spcPct val="120000"/>
              </a:lnSpc>
              <a:spcAft>
                <a:spcPts val="0"/>
              </a:spcAft>
              <a:buNone/>
              <a:defRPr sz="32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8" name="Textplatzhalter 7"/>
          <p:cNvSpPr>
            <a:spLocks noGrp="1"/>
          </p:cNvSpPr>
          <p:nvPr>
            <p:ph type="body" sz="quarter" idx="13" hasCustomPrompt="1"/>
          </p:nvPr>
        </p:nvSpPr>
        <p:spPr bwMode="gray">
          <a:xfrm>
            <a:off x="480000" y="5805280"/>
            <a:ext cx="7380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14" name="Foliennummernplatzhalter 13">
            <a:extLst>
              <a:ext uri="{FF2B5EF4-FFF2-40B4-BE49-F238E27FC236}">
                <a16:creationId xmlns:a16="http://schemas.microsoft.com/office/drawing/2014/main" id="{2C16D604-692B-A946-0EC8-16D8E62D24EC}"/>
              </a:ext>
            </a:extLst>
          </p:cNvPr>
          <p:cNvSpPr>
            <a:spLocks noGrp="1"/>
          </p:cNvSpPr>
          <p:nvPr>
            <p:ph type="sldNum" sz="quarter" idx="30"/>
          </p:nvPr>
        </p:nvSpPr>
        <p:spPr bwMode="gray"/>
        <p:txBody>
          <a:bodyPr/>
          <a:lstStyle>
            <a:lvl1pPr>
              <a:defRPr>
                <a:solidFill>
                  <a:schemeClr val="bg1"/>
                </a:solidFill>
              </a:defRPr>
            </a:lvl1pPr>
          </a:lstStyle>
          <a:p>
            <a:fld id="{DF4E8F9F-5B1F-4F5B-BE49-3245D8C18D9F}" type="slidenum">
              <a:rPr lang="en-US" smtClean="0"/>
              <a:pPr/>
              <a:t>‹Nr.›</a:t>
            </a:fld>
            <a:endParaRPr lang="en-US"/>
          </a:p>
        </p:txBody>
      </p:sp>
      <p:sp>
        <p:nvSpPr>
          <p:cNvPr id="3" name="Fußzeilenplatzhalter 2">
            <a:extLst>
              <a:ext uri="{FF2B5EF4-FFF2-40B4-BE49-F238E27FC236}">
                <a16:creationId xmlns:a16="http://schemas.microsoft.com/office/drawing/2014/main" id="{29E334AD-D29B-7211-26D3-B8B8A73BFA0B}"/>
              </a:ext>
            </a:extLst>
          </p:cNvPr>
          <p:cNvSpPr>
            <a:spLocks noGrp="1"/>
          </p:cNvSpPr>
          <p:nvPr>
            <p:ph type="ftr" sz="quarter" idx="31"/>
          </p:nvPr>
        </p:nvSpPr>
        <p:spPr bwMode="gray"/>
        <p:txBody>
          <a:bodyPr/>
          <a:lstStyle>
            <a:lvl1pPr>
              <a:defRPr>
                <a:solidFill>
                  <a:schemeClr val="bg1"/>
                </a:solidFill>
              </a:defRPr>
            </a:lvl1pPr>
          </a:lstStyle>
          <a:p>
            <a:r>
              <a:rPr lang="en-US"/>
              <a:t>Presentation title    |    ONLY FOR INTERNAL USE</a:t>
            </a:r>
          </a:p>
        </p:txBody>
      </p:sp>
      <p:sp>
        <p:nvSpPr>
          <p:cNvPr id="2" name="Text Placeholder 8">
            <a:extLst>
              <a:ext uri="{FF2B5EF4-FFF2-40B4-BE49-F238E27FC236}">
                <a16:creationId xmlns:a16="http://schemas.microsoft.com/office/drawing/2014/main" id="{AA49972D-F9C7-9152-B19D-7D4EB031A5D2}"/>
              </a:ext>
            </a:extLst>
          </p:cNvPr>
          <p:cNvSpPr>
            <a:spLocks noGrp="1"/>
          </p:cNvSpPr>
          <p:nvPr>
            <p:ph type="body" sz="quarter" idx="32"/>
          </p:nvPr>
        </p:nvSpPr>
        <p:spPr bwMode="gray">
          <a:xfrm>
            <a:off x="479424" y="6166800"/>
            <a:ext cx="1234800" cy="374400"/>
          </a:xfrm>
          <a:blipFill>
            <a:blip>
              <a:extLst>
                <a:ext uri="{96DAC541-7B7A-43D3-8B79-37D633B846F1}">
                  <asvg:svgBlip xmlns:asvg="http://schemas.microsoft.com/office/drawing/2016/SVG/main" r:embed="rId2"/>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7" name="Group 16">
            <a:extLst>
              <a:ext uri="{FF2B5EF4-FFF2-40B4-BE49-F238E27FC236}">
                <a16:creationId xmlns:a16="http://schemas.microsoft.com/office/drawing/2014/main" id="{DCF59E70-0AA5-7D95-51CA-468698922E0C}"/>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F2DB1682-7A9E-32ED-89E1-35FD5DD053E4}"/>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F4CC5AE4-025E-4DA7-5C5D-88CB2C864849}"/>
                </a:ext>
              </a:extLst>
            </p:cNvPr>
            <p:cNvPicPr>
              <a:picLocks noChangeAspect="1"/>
            </p:cNvPicPr>
            <p:nvPr userDrawn="1"/>
          </p:nvPicPr>
          <p:blipFill rotWithShape="1">
            <a:blip r:embed="rId3"/>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C42EB3FB-8F80-C780-C13A-9D6DFF4300EC}"/>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
        <p:nvSpPr>
          <p:cNvPr id="5" name="Arrow: Pentagon 6">
            <a:extLst>
              <a:ext uri="{FF2B5EF4-FFF2-40B4-BE49-F238E27FC236}">
                <a16:creationId xmlns:a16="http://schemas.microsoft.com/office/drawing/2014/main" id="{0DBDA80F-0715-C37D-E631-65B9559D2BA3}"/>
              </a:ext>
            </a:extLst>
          </p:cNvPr>
          <p:cNvSpPr/>
          <p:nvPr userDrawn="1"/>
        </p:nvSpPr>
        <p:spPr bwMode="gray">
          <a:xfrm flipH="1">
            <a:off x="12216880" y="548680"/>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requires two pictures in the background</a:t>
            </a:r>
            <a:endParaRPr lang="en-US" sz="800" b="1">
              <a:solidFill>
                <a:srgbClr val="076D7E"/>
              </a:solidFill>
              <a:latin typeface="+mj-lt"/>
            </a:endParaRPr>
          </a:p>
        </p:txBody>
      </p:sp>
    </p:spTree>
    <p:extLst>
      <p:ext uri="{BB962C8B-B14F-4D97-AF65-F5344CB8AC3E}">
        <p14:creationId xmlns:p14="http://schemas.microsoft.com/office/powerpoint/2010/main" val="3695621817"/>
      </p:ext>
    </p:extLst>
  </p:cSld>
  <p:clrMapOvr>
    <a:masterClrMapping/>
  </p:clrMapOvr>
  <p:extLst>
    <p:ext uri="{DCECCB84-F9BA-43D5-87BE-67443E8EF086}">
      <p15:sldGuideLst xmlns:p15="http://schemas.microsoft.com/office/powerpoint/2012/main">
        <p15:guide id="1" pos="4951">
          <p15:clr>
            <a:srgbClr val="FBAE40"/>
          </p15:clr>
        </p15:guide>
        <p15:guide id="3" orient="horz" pos="1298">
          <p15:clr>
            <a:srgbClr val="FBAE40"/>
          </p15:clr>
        </p15:guide>
        <p15:guide id="4" pos="513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ey message and image division (3)">
    <p:spTree>
      <p:nvGrpSpPr>
        <p:cNvPr id="1" name=""/>
        <p:cNvGrpSpPr/>
        <p:nvPr/>
      </p:nvGrpSpPr>
      <p:grpSpPr>
        <a:xfrm>
          <a:off x="0" y="0"/>
          <a:ext cx="0" cy="0"/>
          <a:chOff x="0" y="0"/>
          <a:chExt cx="0" cy="0"/>
        </a:xfrm>
      </p:grpSpPr>
      <p:sp>
        <p:nvSpPr>
          <p:cNvPr id="4" name="Bildplatzhalter 10">
            <a:extLst>
              <a:ext uri="{FF2B5EF4-FFF2-40B4-BE49-F238E27FC236}">
                <a16:creationId xmlns:a16="http://schemas.microsoft.com/office/drawing/2014/main" id="{6F9AA895-08EE-571D-61F7-0086C0A8BE7C}"/>
              </a:ext>
            </a:extLst>
          </p:cNvPr>
          <p:cNvSpPr>
            <a:spLocks noGrp="1"/>
          </p:cNvSpPr>
          <p:nvPr>
            <p:ph type="pic" sz="quarter" idx="10" hasCustomPrompt="1"/>
          </p:nvPr>
        </p:nvSpPr>
        <p:spPr bwMode="ltGray">
          <a:xfrm>
            <a:off x="1" y="0"/>
            <a:ext cx="10164762" cy="6858000"/>
          </a:xfrm>
          <a:solidFill>
            <a:schemeClr val="bg2"/>
          </a:solidFill>
        </p:spPr>
        <p:txBody>
          <a:bodyPr tIns="108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Bild hinzufügen per </a:t>
            </a:r>
            <a:br>
              <a:rPr lang="en-US"/>
            </a:br>
            <a:r>
              <a:rPr lang="en-US"/>
              <a:t>Klick auf das Symbol</a:t>
            </a:r>
          </a:p>
        </p:txBody>
      </p:sp>
      <p:sp>
        <p:nvSpPr>
          <p:cNvPr id="12" name="Bildplatzhalter 10">
            <a:extLst>
              <a:ext uri="{FF2B5EF4-FFF2-40B4-BE49-F238E27FC236}">
                <a16:creationId xmlns:a16="http://schemas.microsoft.com/office/drawing/2014/main" id="{7A533ABC-C52E-DA13-A669-D0BEA88A8E1A}"/>
              </a:ext>
            </a:extLst>
          </p:cNvPr>
          <p:cNvSpPr>
            <a:spLocks noGrp="1"/>
          </p:cNvSpPr>
          <p:nvPr>
            <p:ph type="pic" sz="quarter" idx="21" hasCustomPrompt="1"/>
          </p:nvPr>
        </p:nvSpPr>
        <p:spPr bwMode="ltGray">
          <a:xfrm>
            <a:off x="10164763" y="0"/>
            <a:ext cx="2027236" cy="6858000"/>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pPr lvl="0"/>
            <a:r>
              <a:rPr lang="en-US"/>
              <a:t>Add picture</a:t>
            </a:r>
          </a:p>
        </p:txBody>
      </p:sp>
      <p:sp>
        <p:nvSpPr>
          <p:cNvPr id="7" name="Textplatzhalter 6">
            <a:extLst>
              <a:ext uri="{FF2B5EF4-FFF2-40B4-BE49-F238E27FC236}">
                <a16:creationId xmlns:a16="http://schemas.microsoft.com/office/drawing/2014/main" id="{BB5806D4-1E90-A7C2-8212-91BE93E8EF72}"/>
              </a:ext>
            </a:extLst>
          </p:cNvPr>
          <p:cNvSpPr>
            <a:spLocks noGrp="1"/>
          </p:cNvSpPr>
          <p:nvPr>
            <p:ph type="body" sz="quarter" idx="18" hasCustomPrompt="1"/>
          </p:nvPr>
        </p:nvSpPr>
        <p:spPr bwMode="gray">
          <a:xfrm>
            <a:off x="479424" y="1412874"/>
            <a:ext cx="9396413" cy="4392000"/>
          </a:xfrm>
        </p:spPr>
        <p:txBody>
          <a:bodyPr/>
          <a:lstStyle>
            <a:lvl1pPr marL="0" indent="0">
              <a:lnSpc>
                <a:spcPct val="120000"/>
              </a:lnSpc>
              <a:spcAft>
                <a:spcPts val="0"/>
              </a:spcAft>
              <a:buNone/>
              <a:defRPr sz="3200" b="1">
                <a:solidFill>
                  <a:schemeClr val="bg1"/>
                </a:solidFill>
                <a:latin typeface="+mj-lt"/>
              </a:defRPr>
            </a:lvl1pPr>
            <a:lvl2pPr marL="0" indent="0">
              <a:lnSpc>
                <a:spcPct val="120000"/>
              </a:lnSpc>
              <a:spcAft>
                <a:spcPts val="0"/>
              </a:spcAft>
              <a:buNone/>
              <a:defRPr sz="3200" b="1">
                <a:solidFill>
                  <a:schemeClr val="tx2"/>
                </a:solidFill>
                <a:latin typeface="+mj-lt"/>
              </a:defRPr>
            </a:lvl2pPr>
            <a:lvl3pPr marL="0" indent="0">
              <a:lnSpc>
                <a:spcPct val="120000"/>
              </a:lnSpc>
              <a:spcAft>
                <a:spcPts val="0"/>
              </a:spcAft>
              <a:buNone/>
              <a:defRPr sz="3200" b="1">
                <a:solidFill>
                  <a:schemeClr val="tx2"/>
                </a:solidFill>
                <a:latin typeface="+mj-lt"/>
              </a:defRPr>
            </a:lvl3pPr>
            <a:lvl4pPr marL="0" indent="0">
              <a:lnSpc>
                <a:spcPct val="120000"/>
              </a:lnSpc>
              <a:spcAft>
                <a:spcPts val="0"/>
              </a:spcAft>
              <a:buNone/>
              <a:defRPr sz="3200" b="1">
                <a:solidFill>
                  <a:schemeClr val="tx2"/>
                </a:solidFill>
                <a:latin typeface="+mj-lt"/>
              </a:defRPr>
            </a:lvl4pPr>
            <a:lvl5pPr marL="0" indent="0">
              <a:lnSpc>
                <a:spcPct val="120000"/>
              </a:lnSpc>
              <a:spcAft>
                <a:spcPts val="0"/>
              </a:spcAft>
              <a:buNone/>
              <a:defRPr sz="3200" b="1">
                <a:solidFill>
                  <a:schemeClr val="tx2"/>
                </a:solidFill>
                <a:latin typeface="+mj-lt"/>
              </a:defRPr>
            </a:lvl5pPr>
            <a:lvl6pPr marL="0" indent="0">
              <a:lnSpc>
                <a:spcPct val="120000"/>
              </a:lnSpc>
              <a:spcAft>
                <a:spcPts val="0"/>
              </a:spcAft>
              <a:buNone/>
              <a:defRPr sz="3200" b="1">
                <a:solidFill>
                  <a:schemeClr val="tx2"/>
                </a:solidFill>
                <a:latin typeface="+mj-lt"/>
              </a:defRPr>
            </a:lvl6pPr>
            <a:lvl7pPr marL="0" indent="0">
              <a:lnSpc>
                <a:spcPct val="120000"/>
              </a:lnSpc>
              <a:spcAft>
                <a:spcPts val="0"/>
              </a:spcAft>
              <a:buNone/>
              <a:defRPr sz="3200" b="1">
                <a:solidFill>
                  <a:schemeClr val="tx2"/>
                </a:solidFill>
                <a:latin typeface="+mj-lt"/>
              </a:defRPr>
            </a:lvl7pPr>
            <a:lvl8pPr marL="0" indent="0">
              <a:lnSpc>
                <a:spcPct val="120000"/>
              </a:lnSpc>
              <a:spcAft>
                <a:spcPts val="0"/>
              </a:spcAft>
              <a:buNone/>
              <a:defRPr sz="3200" b="1">
                <a:solidFill>
                  <a:schemeClr val="tx2"/>
                </a:solidFill>
                <a:latin typeface="+mj-lt"/>
              </a:defRPr>
            </a:lvl8pPr>
            <a:lvl9pPr marL="0" indent="0">
              <a:lnSpc>
                <a:spcPct val="120000"/>
              </a:lnSpc>
              <a:spcAft>
                <a:spcPts val="0"/>
              </a:spcAft>
              <a:buNone/>
              <a:defRPr sz="3200" b="1">
                <a:solidFill>
                  <a:schemeClr val="tx2"/>
                </a:solidFill>
                <a:latin typeface="+mj-lt"/>
              </a:defRPr>
            </a:lvl9pPr>
          </a:lstStyle>
          <a:p>
            <a:pPr lvl="0"/>
            <a:r>
              <a:rPr lang="en-US"/>
              <a:t>Edit text by clicking. Use the "Increase/decrease list level" buttons on the Start tab to switch between the set up text levels.</a:t>
            </a:r>
          </a:p>
          <a:p>
            <a:pPr lvl="1"/>
            <a:r>
              <a:rPr lang="en-US"/>
              <a:t>Second level</a:t>
            </a:r>
          </a:p>
        </p:txBody>
      </p:sp>
      <p:sp>
        <p:nvSpPr>
          <p:cNvPr id="8" name="Textplatzhalter 7"/>
          <p:cNvSpPr>
            <a:spLocks noGrp="1"/>
          </p:cNvSpPr>
          <p:nvPr>
            <p:ph type="body" sz="quarter" idx="13" hasCustomPrompt="1"/>
          </p:nvPr>
        </p:nvSpPr>
        <p:spPr bwMode="gray">
          <a:xfrm>
            <a:off x="480000" y="5805280"/>
            <a:ext cx="9396000" cy="144000"/>
          </a:xfrm>
        </p:spPr>
        <p:txBody>
          <a:bodyPr anchor="b"/>
          <a:lstStyle>
            <a:lvl1pPr marL="0" indent="0">
              <a:lnSpc>
                <a:spcPct val="100000"/>
              </a:lnSpc>
              <a:spcBef>
                <a:spcPts val="0"/>
              </a:spcBef>
              <a:spcAft>
                <a:spcPts val="0"/>
              </a:spcAft>
              <a:buFont typeface="Arial" panose="020B0604020202020204" pitchFamily="34" charset="0"/>
              <a:buNone/>
              <a:defRPr sz="800" b="0">
                <a:solidFill>
                  <a:schemeClr val="bg1"/>
                </a:solidFill>
              </a:defRPr>
            </a:lvl1pPr>
            <a:lvl2pPr marL="0" indent="0">
              <a:lnSpc>
                <a:spcPct val="100000"/>
              </a:lnSpc>
              <a:spcBef>
                <a:spcPts val="0"/>
              </a:spcBef>
              <a:spcAft>
                <a:spcPts val="0"/>
              </a:spcAft>
              <a:buFont typeface="Arial" panose="020B0604020202020204" pitchFamily="34" charset="0"/>
              <a:buNone/>
              <a:defRPr sz="800" b="0">
                <a:solidFill>
                  <a:schemeClr val="bg1"/>
                </a:solidFill>
              </a:defRPr>
            </a:lvl2pPr>
            <a:lvl3pPr marL="0" indent="0">
              <a:lnSpc>
                <a:spcPct val="100000"/>
              </a:lnSpc>
              <a:spcBef>
                <a:spcPts val="0"/>
              </a:spcBef>
              <a:spcAft>
                <a:spcPts val="0"/>
              </a:spcAft>
              <a:buNone/>
              <a:defRPr sz="800" b="0">
                <a:solidFill>
                  <a:schemeClr val="bg1"/>
                </a:solidFill>
              </a:defRPr>
            </a:lvl3pPr>
            <a:lvl4pPr marL="0" indent="0">
              <a:lnSpc>
                <a:spcPct val="100000"/>
              </a:lnSpc>
              <a:spcBef>
                <a:spcPts val="0"/>
              </a:spcBef>
              <a:spcAft>
                <a:spcPts val="0"/>
              </a:spcAft>
              <a:buNone/>
              <a:defRPr sz="800" b="0">
                <a:solidFill>
                  <a:schemeClr val="bg1"/>
                </a:solidFill>
              </a:defRPr>
            </a:lvl4pPr>
            <a:lvl5pPr marL="0" indent="0">
              <a:lnSpc>
                <a:spcPct val="100000"/>
              </a:lnSpc>
              <a:spcBef>
                <a:spcPts val="0"/>
              </a:spcBef>
              <a:spcAft>
                <a:spcPts val="0"/>
              </a:spcAft>
              <a:buNone/>
              <a:defRPr sz="800" b="0">
                <a:solidFill>
                  <a:schemeClr val="bg1"/>
                </a:solidFill>
              </a:defRPr>
            </a:lvl5pPr>
            <a:lvl6pPr marL="0" indent="0">
              <a:lnSpc>
                <a:spcPct val="100000"/>
              </a:lnSpc>
              <a:spcBef>
                <a:spcPts val="0"/>
              </a:spcBef>
              <a:spcAft>
                <a:spcPts val="0"/>
              </a:spcAft>
              <a:buNone/>
              <a:defRPr sz="800" b="0">
                <a:solidFill>
                  <a:schemeClr val="bg1"/>
                </a:solidFill>
              </a:defRPr>
            </a:lvl6pPr>
            <a:lvl7pPr marL="0" indent="0">
              <a:lnSpc>
                <a:spcPct val="100000"/>
              </a:lnSpc>
              <a:spcBef>
                <a:spcPts val="0"/>
              </a:spcBef>
              <a:spcAft>
                <a:spcPts val="0"/>
              </a:spcAft>
              <a:buNone/>
              <a:defRPr sz="800" b="0">
                <a:solidFill>
                  <a:schemeClr val="bg1"/>
                </a:solidFill>
              </a:defRPr>
            </a:lvl7pPr>
            <a:lvl8pPr marL="0" indent="0">
              <a:lnSpc>
                <a:spcPct val="100000"/>
              </a:lnSpc>
              <a:spcBef>
                <a:spcPts val="0"/>
              </a:spcBef>
              <a:spcAft>
                <a:spcPts val="0"/>
              </a:spcAft>
              <a:buNone/>
              <a:defRPr sz="800" b="0">
                <a:solidFill>
                  <a:schemeClr val="bg1"/>
                </a:solidFill>
              </a:defRPr>
            </a:lvl8pPr>
            <a:lvl9pPr marL="0" indent="0">
              <a:lnSpc>
                <a:spcPct val="100000"/>
              </a:lnSpc>
              <a:spcBef>
                <a:spcPts val="0"/>
              </a:spcBef>
              <a:spcAft>
                <a:spcPts val="0"/>
              </a:spcAft>
              <a:buNone/>
              <a:defRPr sz="800" b="0">
                <a:solidFill>
                  <a:schemeClr val="bg1"/>
                </a:solidFill>
              </a:defRPr>
            </a:lvl9pPr>
          </a:lstStyle>
          <a:p>
            <a:pPr lvl="0"/>
            <a:r>
              <a:rPr lang="en-US"/>
              <a:t>Footnote/Source</a:t>
            </a:r>
          </a:p>
        </p:txBody>
      </p:sp>
      <p:sp>
        <p:nvSpPr>
          <p:cNvPr id="14" name="Foliennummernplatzhalter 13">
            <a:extLst>
              <a:ext uri="{FF2B5EF4-FFF2-40B4-BE49-F238E27FC236}">
                <a16:creationId xmlns:a16="http://schemas.microsoft.com/office/drawing/2014/main" id="{45F3464A-9797-B24C-824F-1ACC52EFDC22}"/>
              </a:ext>
            </a:extLst>
          </p:cNvPr>
          <p:cNvSpPr>
            <a:spLocks noGrp="1"/>
          </p:cNvSpPr>
          <p:nvPr>
            <p:ph type="sldNum" sz="quarter" idx="30"/>
          </p:nvPr>
        </p:nvSpPr>
        <p:spPr bwMode="gray"/>
        <p:txBody>
          <a:bodyPr/>
          <a:lstStyle>
            <a:lvl1pPr>
              <a:defRPr>
                <a:solidFill>
                  <a:schemeClr val="bg1"/>
                </a:solidFill>
              </a:defRPr>
            </a:lvl1pPr>
          </a:lstStyle>
          <a:p>
            <a:fld id="{DF4E8F9F-5B1F-4F5B-BE49-3245D8C18D9F}" type="slidenum">
              <a:rPr lang="en-US" smtClean="0"/>
              <a:pPr/>
              <a:t>‹Nr.›</a:t>
            </a:fld>
            <a:endParaRPr lang="en-US"/>
          </a:p>
        </p:txBody>
      </p:sp>
      <p:sp>
        <p:nvSpPr>
          <p:cNvPr id="3" name="Fußzeilenplatzhalter 2">
            <a:extLst>
              <a:ext uri="{FF2B5EF4-FFF2-40B4-BE49-F238E27FC236}">
                <a16:creationId xmlns:a16="http://schemas.microsoft.com/office/drawing/2014/main" id="{60A36999-AA89-78BB-997C-93DA7D5BAB15}"/>
              </a:ext>
            </a:extLst>
          </p:cNvPr>
          <p:cNvSpPr>
            <a:spLocks noGrp="1"/>
          </p:cNvSpPr>
          <p:nvPr>
            <p:ph type="ftr" sz="quarter" idx="31"/>
          </p:nvPr>
        </p:nvSpPr>
        <p:spPr bwMode="gray"/>
        <p:txBody>
          <a:bodyPr/>
          <a:lstStyle>
            <a:lvl1pPr>
              <a:defRPr>
                <a:solidFill>
                  <a:schemeClr val="bg1"/>
                </a:solidFill>
              </a:defRPr>
            </a:lvl1pPr>
          </a:lstStyle>
          <a:p>
            <a:r>
              <a:rPr lang="en-US"/>
              <a:t>Presentation title    |    ONLY FOR INTERNAL USE</a:t>
            </a:r>
          </a:p>
        </p:txBody>
      </p:sp>
      <p:sp>
        <p:nvSpPr>
          <p:cNvPr id="2" name="Text Placeholder 8">
            <a:extLst>
              <a:ext uri="{FF2B5EF4-FFF2-40B4-BE49-F238E27FC236}">
                <a16:creationId xmlns:a16="http://schemas.microsoft.com/office/drawing/2014/main" id="{65A201DE-2CBA-3A2F-BCAF-2D18E1438B20}"/>
              </a:ext>
            </a:extLst>
          </p:cNvPr>
          <p:cNvSpPr>
            <a:spLocks noGrp="1"/>
          </p:cNvSpPr>
          <p:nvPr>
            <p:ph type="body" sz="quarter" idx="32"/>
          </p:nvPr>
        </p:nvSpPr>
        <p:spPr bwMode="gray">
          <a:xfrm>
            <a:off x="479424" y="6166800"/>
            <a:ext cx="1234800" cy="374400"/>
          </a:xfrm>
          <a:blipFill>
            <a:blip>
              <a:extLst>
                <a:ext uri="{96DAC541-7B7A-43D3-8B79-37D633B846F1}">
                  <asvg:svgBlip xmlns:asvg="http://schemas.microsoft.com/office/drawing/2016/SVG/main" r:embed="rId2"/>
                </a:ext>
              </a:extLst>
            </a:blip>
            <a:srcRect/>
            <a:stretch>
              <a:fillRect t="224" b="224"/>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7" name="Group 16">
            <a:extLst>
              <a:ext uri="{FF2B5EF4-FFF2-40B4-BE49-F238E27FC236}">
                <a16:creationId xmlns:a16="http://schemas.microsoft.com/office/drawing/2014/main" id="{4BAE589A-359B-E6DB-622E-EAE04CAF348C}"/>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8" name="TextBox 17">
              <a:extLst>
                <a:ext uri="{FF2B5EF4-FFF2-40B4-BE49-F238E27FC236}">
                  <a16:creationId xmlns:a16="http://schemas.microsoft.com/office/drawing/2014/main" id="{29600E54-4002-6509-4582-0EDEEBDAB63D}"/>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9" name="Picture 18">
              <a:extLst>
                <a:ext uri="{FF2B5EF4-FFF2-40B4-BE49-F238E27FC236}">
                  <a16:creationId xmlns:a16="http://schemas.microsoft.com/office/drawing/2014/main" id="{32624874-21BE-DEEA-091D-A0656CFC21F1}"/>
                </a:ext>
              </a:extLst>
            </p:cNvPr>
            <p:cNvPicPr>
              <a:picLocks noChangeAspect="1"/>
            </p:cNvPicPr>
            <p:nvPr userDrawn="1"/>
          </p:nvPicPr>
          <p:blipFill rotWithShape="1">
            <a:blip r:embed="rId3"/>
            <a:srcRect l="8843" r="2395" b="2546"/>
            <a:stretch/>
          </p:blipFill>
          <p:spPr bwMode="gray">
            <a:xfrm>
              <a:off x="-1589806" y="4475212"/>
              <a:ext cx="745332" cy="1122804"/>
            </a:xfrm>
            <a:prstGeom prst="roundRect">
              <a:avLst>
                <a:gd name="adj" fmla="val 3514"/>
              </a:avLst>
            </a:prstGeom>
          </p:spPr>
        </p:pic>
        <p:sp>
          <p:nvSpPr>
            <p:cNvPr id="20" name="TextBox 19">
              <a:extLst>
                <a:ext uri="{FF2B5EF4-FFF2-40B4-BE49-F238E27FC236}">
                  <a16:creationId xmlns:a16="http://schemas.microsoft.com/office/drawing/2014/main" id="{AC724CB1-D70D-E3FD-69B6-E6671D0AC023}"/>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
        <p:nvSpPr>
          <p:cNvPr id="5" name="Arrow: Pentagon 6">
            <a:extLst>
              <a:ext uri="{FF2B5EF4-FFF2-40B4-BE49-F238E27FC236}">
                <a16:creationId xmlns:a16="http://schemas.microsoft.com/office/drawing/2014/main" id="{E400A93E-ECB0-FAFD-59FC-294C05F64D5E}"/>
              </a:ext>
            </a:extLst>
          </p:cNvPr>
          <p:cNvSpPr/>
          <p:nvPr userDrawn="1"/>
        </p:nvSpPr>
        <p:spPr bwMode="gray">
          <a:xfrm flipH="1">
            <a:off x="12216880" y="548680"/>
            <a:ext cx="1656000" cy="432000"/>
          </a:xfrm>
          <a:prstGeom prst="homePlate">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pPr algn="l">
              <a:lnSpc>
                <a:spcPct val="140000"/>
              </a:lnSpc>
            </a:pPr>
            <a:r>
              <a:rPr lang="en-GB" sz="800" b="1">
                <a:solidFill>
                  <a:srgbClr val="076D7E"/>
                </a:solidFill>
                <a:latin typeface="+mj-lt"/>
              </a:rPr>
              <a:t>This layout requires two pictures in the background</a:t>
            </a:r>
            <a:endParaRPr lang="en-US" sz="800" b="1">
              <a:solidFill>
                <a:srgbClr val="076D7E"/>
              </a:solidFill>
              <a:latin typeface="+mj-lt"/>
            </a:endParaRPr>
          </a:p>
        </p:txBody>
      </p:sp>
    </p:spTree>
    <p:extLst>
      <p:ext uri="{BB962C8B-B14F-4D97-AF65-F5344CB8AC3E}">
        <p14:creationId xmlns:p14="http://schemas.microsoft.com/office/powerpoint/2010/main" val="2243068434"/>
      </p:ext>
    </p:extLst>
  </p:cSld>
  <p:clrMapOvr>
    <a:masterClrMapping/>
  </p:clrMapOvr>
  <p:extLst>
    <p:ext uri="{DCECCB84-F9BA-43D5-87BE-67443E8EF086}">
      <p15:sldGuideLst xmlns:p15="http://schemas.microsoft.com/office/powerpoint/2012/main">
        <p15:guide id="1" pos="6221">
          <p15:clr>
            <a:srgbClr val="FBAE40"/>
          </p15:clr>
        </p15:guide>
        <p15:guide id="2" pos="6403">
          <p15:clr>
            <a:srgbClr val="FBAE40"/>
          </p15:clr>
        </p15:guide>
        <p15:guide id="3" orient="horz" pos="129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dark)">
    <p:bg>
      <p:bgPr>
        <a:solidFill>
          <a:schemeClr val="bg2"/>
        </a:solidFill>
        <a:effectLst/>
      </p:bgPr>
    </p:bg>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E497B016-C9FA-B4F6-C161-98540A473741}"/>
              </a:ext>
            </a:extLst>
          </p:cNvPr>
          <p:cNvSpPr>
            <a:spLocks noGrp="1"/>
          </p:cNvSpPr>
          <p:nvPr>
            <p:ph type="pic" sz="quarter" idx="10" hasCustomPrompt="1"/>
          </p:nvPr>
        </p:nvSpPr>
        <p:spPr bwMode="ltGray">
          <a:xfrm>
            <a:off x="0" y="0"/>
            <a:ext cx="12192000"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solidFill>
                  <a:schemeClr val="bg1"/>
                </a:solidFill>
              </a:defRPr>
            </a:lvl3pPr>
            <a:lvl4pPr marL="0" indent="0" algn="ctr">
              <a:spcBef>
                <a:spcPts val="0"/>
              </a:spcBef>
              <a:spcAft>
                <a:spcPts val="0"/>
              </a:spcAft>
              <a:buFontTx/>
              <a:buNone/>
              <a:tabLst/>
              <a:defRPr sz="1200" b="0">
                <a:solidFill>
                  <a:schemeClr val="bg1"/>
                </a:solidFill>
              </a:defRPr>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solidFill>
                  <a:schemeClr val="bg1"/>
                </a:solidFill>
              </a:defRPr>
            </a:lvl7pPr>
            <a:lvl8pPr marL="0" indent="0" algn="ctr">
              <a:spcBef>
                <a:spcPts val="0"/>
              </a:spcBef>
              <a:spcAft>
                <a:spcPts val="0"/>
              </a:spcAft>
              <a:buFontTx/>
              <a:buNone/>
              <a:tabLst/>
              <a:defRPr sz="1200" b="0">
                <a:solidFill>
                  <a:schemeClr val="bg1"/>
                </a:solidFill>
              </a:defRPr>
            </a:lvl8pPr>
            <a:lvl9pPr marL="0" indent="0" algn="ctr">
              <a:spcBef>
                <a:spcPts val="0"/>
              </a:spcBef>
              <a:spcAft>
                <a:spcPts val="0"/>
              </a:spcAft>
              <a:buFontTx/>
              <a:buNone/>
              <a:tabLst/>
              <a:defRPr sz="1200" b="0">
                <a:solidFill>
                  <a:schemeClr val="bg1"/>
                </a:solidFill>
              </a:defRPr>
            </a:lvl9pPr>
          </a:lstStyle>
          <a:p>
            <a:r>
              <a:rPr lang="en-US"/>
              <a:t>Add picture</a:t>
            </a:r>
          </a:p>
        </p:txBody>
      </p:sp>
      <p:sp>
        <p:nvSpPr>
          <p:cNvPr id="2" name="Titel 1"/>
          <p:cNvSpPr>
            <a:spLocks noGrp="1"/>
          </p:cNvSpPr>
          <p:nvPr>
            <p:ph type="ctrTitle" hasCustomPrompt="1"/>
          </p:nvPr>
        </p:nvSpPr>
        <p:spPr bwMode="gray">
          <a:xfrm>
            <a:off x="479426" y="2637000"/>
            <a:ext cx="7272338" cy="1584000"/>
          </a:xfrm>
        </p:spPr>
        <p:txBody>
          <a:bodyPr anchor="b"/>
          <a:lstStyle>
            <a:lvl1pPr algn="l">
              <a:defRPr sz="4800" b="1" i="0">
                <a:solidFill>
                  <a:schemeClr val="bg1"/>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6" y="4437120"/>
            <a:ext cx="7272928"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1"/>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1"/>
                </a:solidFill>
              </a:defRPr>
            </a:lvl2pPr>
            <a:lvl3pPr marL="0" indent="0" algn="l">
              <a:lnSpc>
                <a:spcPct val="100000"/>
              </a:lnSpc>
              <a:spcBef>
                <a:spcPts val="0"/>
              </a:spcBef>
              <a:spcAft>
                <a:spcPts val="0"/>
              </a:spcAft>
              <a:buFont typeface="Arial" panose="020B0604020202020204" pitchFamily="34" charset="0"/>
              <a:buNone/>
              <a:defRPr sz="1600" b="0">
                <a:solidFill>
                  <a:schemeClr val="bg1"/>
                </a:solidFill>
              </a:defRPr>
            </a:lvl3pPr>
            <a:lvl4pPr marL="0" indent="0" algn="l">
              <a:lnSpc>
                <a:spcPct val="100000"/>
              </a:lnSpc>
              <a:spcBef>
                <a:spcPts val="0"/>
              </a:spcBef>
              <a:spcAft>
                <a:spcPts val="0"/>
              </a:spcAft>
              <a:buFont typeface="Arial" panose="020B0604020202020204" pitchFamily="34" charset="0"/>
              <a:buNone/>
              <a:defRPr sz="1600" b="0">
                <a:solidFill>
                  <a:schemeClr val="bg1"/>
                </a:solidFill>
              </a:defRPr>
            </a:lvl4pPr>
            <a:lvl5pPr marL="0" indent="0" algn="l">
              <a:lnSpc>
                <a:spcPct val="100000"/>
              </a:lnSpc>
              <a:spcBef>
                <a:spcPts val="0"/>
              </a:spcBef>
              <a:spcAft>
                <a:spcPts val="0"/>
              </a:spcAft>
              <a:buFont typeface="Arial" panose="020B0604020202020204" pitchFamily="34" charset="0"/>
              <a:buNone/>
              <a:defRPr sz="1600" b="0">
                <a:solidFill>
                  <a:schemeClr val="bg1"/>
                </a:solidFill>
              </a:defRPr>
            </a:lvl5pPr>
            <a:lvl6pPr marL="0" indent="0" algn="l">
              <a:lnSpc>
                <a:spcPct val="100000"/>
              </a:lnSpc>
              <a:spcBef>
                <a:spcPts val="0"/>
              </a:spcBef>
              <a:spcAft>
                <a:spcPts val="0"/>
              </a:spcAft>
              <a:buFont typeface="Arial" panose="020B0604020202020204" pitchFamily="34" charset="0"/>
              <a:buNone/>
              <a:defRPr sz="1600" b="0">
                <a:solidFill>
                  <a:schemeClr val="bg1"/>
                </a:solidFill>
              </a:defRPr>
            </a:lvl6pPr>
            <a:lvl7pPr marL="0" indent="0" algn="l">
              <a:lnSpc>
                <a:spcPct val="100000"/>
              </a:lnSpc>
              <a:spcBef>
                <a:spcPts val="0"/>
              </a:spcBef>
              <a:spcAft>
                <a:spcPts val="0"/>
              </a:spcAft>
              <a:buFont typeface="Arial" panose="020B0604020202020204" pitchFamily="34" charset="0"/>
              <a:buNone/>
              <a:defRPr sz="1600" b="0">
                <a:solidFill>
                  <a:schemeClr val="bg1"/>
                </a:solidFill>
              </a:defRPr>
            </a:lvl7pPr>
            <a:lvl8pPr marL="0" indent="0" algn="l">
              <a:lnSpc>
                <a:spcPct val="100000"/>
              </a:lnSpc>
              <a:spcBef>
                <a:spcPts val="0"/>
              </a:spcBef>
              <a:spcAft>
                <a:spcPts val="0"/>
              </a:spcAft>
              <a:buFont typeface="Arial" panose="020B0604020202020204" pitchFamily="34" charset="0"/>
              <a:buNone/>
              <a:defRPr sz="1600" b="0">
                <a:solidFill>
                  <a:schemeClr val="bg1"/>
                </a:solidFill>
              </a:defRPr>
            </a:lvl8pPr>
            <a:lvl9pPr marL="0" indent="0" algn="l">
              <a:lnSpc>
                <a:spcPct val="100000"/>
              </a:lnSpc>
              <a:spcBef>
                <a:spcPts val="0"/>
              </a:spcBef>
              <a:spcAft>
                <a:spcPts val="0"/>
              </a:spcAft>
              <a:buFont typeface="Arial" panose="020B0604020202020204" pitchFamily="34" charset="0"/>
              <a:buNone/>
              <a:defRPr sz="1600" b="0">
                <a:solidFill>
                  <a:schemeClr val="bg1"/>
                </a:solidFill>
              </a:defRPr>
            </a:lvl9pPr>
          </a:lstStyle>
          <a:p>
            <a:r>
              <a:rPr lang="en-US"/>
              <a:t>Subtitle of the presentation</a:t>
            </a:r>
          </a:p>
          <a:p>
            <a:pPr lvl="1"/>
            <a:r>
              <a:rPr lang="en-US"/>
              <a:t>Author | Date | Place</a:t>
            </a:r>
          </a:p>
        </p:txBody>
      </p:sp>
      <p:sp>
        <p:nvSpPr>
          <p:cNvPr id="4" name="Fußzeilenplatzhalter 3">
            <a:extLst>
              <a:ext uri="{FF2B5EF4-FFF2-40B4-BE49-F238E27FC236}">
                <a16:creationId xmlns:a16="http://schemas.microsoft.com/office/drawing/2014/main" id="{65B23BDB-375D-448C-7262-11E792AC8FAE}"/>
              </a:ext>
            </a:extLst>
          </p:cNvPr>
          <p:cNvSpPr>
            <a:spLocks noGrp="1"/>
          </p:cNvSpPr>
          <p:nvPr>
            <p:ph type="ftr" sz="quarter" idx="19"/>
          </p:nvPr>
        </p:nvSpPr>
        <p:spPr bwMode="gray">
          <a:xfrm>
            <a:off x="479936" y="6165328"/>
            <a:ext cx="5040000" cy="216000"/>
          </a:xfrm>
        </p:spPr>
        <p:txBody>
          <a:bodyPr/>
          <a:lstStyle>
            <a:lvl1pPr algn="l">
              <a:defRPr>
                <a:solidFill>
                  <a:schemeClr val="bg1"/>
                </a:solidFill>
              </a:defRPr>
            </a:lvl1pPr>
          </a:lstStyle>
          <a:p>
            <a:r>
              <a:rPr lang="en-US"/>
              <a:t>ONLY FOR INTERNAL USE</a:t>
            </a:r>
          </a:p>
        </p:txBody>
      </p:sp>
      <p:sp>
        <p:nvSpPr>
          <p:cNvPr id="5" name="Text Placeholder 8">
            <a:extLst>
              <a:ext uri="{FF2B5EF4-FFF2-40B4-BE49-F238E27FC236}">
                <a16:creationId xmlns:a16="http://schemas.microsoft.com/office/drawing/2014/main" id="{A9A75F8B-7A38-F1DD-491D-3E0B998BD203}"/>
              </a:ext>
            </a:extLst>
          </p:cNvPr>
          <p:cNvSpPr>
            <a:spLocks noGrp="1"/>
          </p:cNvSpPr>
          <p:nvPr>
            <p:ph type="body" sz="quarter" idx="30"/>
          </p:nvPr>
        </p:nvSpPr>
        <p:spPr bwMode="gray">
          <a:xfrm>
            <a:off x="478800" y="476672"/>
            <a:ext cx="1645200" cy="496800"/>
          </a:xfrm>
          <a:blipFill>
            <a:blip>
              <a:extLst>
                <a:ext uri="{96DAC541-7B7A-43D3-8B79-37D633B846F1}">
                  <asvg:svgBlip xmlns:asvg="http://schemas.microsoft.com/office/drawing/2016/SVG/main" r:embed="rId2"/>
                </a:ext>
              </a:extLst>
            </a:blip>
            <a:srcRect/>
            <a:stretch>
              <a:fillRect t="20" b="2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sp>
        <p:nvSpPr>
          <p:cNvPr id="6" name="Text Placeholder 8">
            <a:extLst>
              <a:ext uri="{FF2B5EF4-FFF2-40B4-BE49-F238E27FC236}">
                <a16:creationId xmlns:a16="http://schemas.microsoft.com/office/drawing/2014/main" id="{0EDBEA77-ABD0-D5A8-255C-A067BF57DCC4}"/>
              </a:ext>
              <a:ext uri="{C183D7F6-B498-43B3-948B-1728B52AA6E4}">
                <adec:decorative xmlns:adec="http://schemas.microsoft.com/office/drawing/2017/decorative" val="1"/>
              </a:ext>
            </a:extLst>
          </p:cNvPr>
          <p:cNvSpPr>
            <a:spLocks noGrp="1"/>
          </p:cNvSpPr>
          <p:nvPr>
            <p:ph type="body" sz="quarter" idx="31"/>
          </p:nvPr>
        </p:nvSpPr>
        <p:spPr bwMode="gray">
          <a:xfrm>
            <a:off x="10092439" y="6166800"/>
            <a:ext cx="1620000" cy="216000"/>
          </a:xfrm>
          <a:blipFill>
            <a:blip>
              <a:extLst>
                <a:ext uri="{96DAC541-7B7A-43D3-8B79-37D633B846F1}">
                  <asvg:svgBlip xmlns:asvg="http://schemas.microsoft.com/office/drawing/2016/SVG/main" r:embed="rId3"/>
                </a:ext>
              </a:extLst>
            </a:blip>
            <a:srcRect/>
            <a:stretch>
              <a:fillRect t="-1800" b="-180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7" name="Group 6">
            <a:extLst>
              <a:ext uri="{FF2B5EF4-FFF2-40B4-BE49-F238E27FC236}">
                <a16:creationId xmlns:a16="http://schemas.microsoft.com/office/drawing/2014/main" id="{BA669BE9-DB05-2F9E-3096-174AF48C01E0}"/>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8" name="TextBox 7">
              <a:extLst>
                <a:ext uri="{FF2B5EF4-FFF2-40B4-BE49-F238E27FC236}">
                  <a16:creationId xmlns:a16="http://schemas.microsoft.com/office/drawing/2014/main" id="{F9C57377-EFE2-3B36-0F2F-944FECFDEFEC}"/>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9" name="Picture 8">
              <a:extLst>
                <a:ext uri="{FF2B5EF4-FFF2-40B4-BE49-F238E27FC236}">
                  <a16:creationId xmlns:a16="http://schemas.microsoft.com/office/drawing/2014/main" id="{63372E67-EC64-72AB-4F31-68412C617ADF}"/>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10" name="TextBox 9">
              <a:extLst>
                <a:ext uri="{FF2B5EF4-FFF2-40B4-BE49-F238E27FC236}">
                  <a16:creationId xmlns:a16="http://schemas.microsoft.com/office/drawing/2014/main" id="{C8EB2689-F775-778E-97D3-0EFCF23014E1}"/>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307212474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lvl1pPr>
          </a:lstStyle>
          <a:p>
            <a:r>
              <a:rPr lang="en-US" err="1"/>
              <a:t>Folientitel</a:t>
            </a:r>
            <a:endParaRPr lang="en-US"/>
          </a:p>
        </p:txBody>
      </p:sp>
      <p:sp>
        <p:nvSpPr>
          <p:cNvPr id="11" name="Textplatzhalter 7">
            <a:extLst>
              <a:ext uri="{FF2B5EF4-FFF2-40B4-BE49-F238E27FC236}">
                <a16:creationId xmlns:a16="http://schemas.microsoft.com/office/drawing/2014/main" id="{87DC9DBC-428C-0141-1449-618275A50D20}"/>
              </a:ext>
            </a:extLst>
          </p:cNvPr>
          <p:cNvSpPr>
            <a:spLocks noGrp="1"/>
          </p:cNvSpPr>
          <p:nvPr>
            <p:ph type="body" sz="quarter" idx="13" hasCustomPrompt="1"/>
          </p:nvPr>
        </p:nvSpPr>
        <p:spPr bwMode="gray">
          <a:xfrm>
            <a:off x="479998"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Fußzeilenplatzhalter 6">
            <a:extLst>
              <a:ext uri="{FF2B5EF4-FFF2-40B4-BE49-F238E27FC236}">
                <a16:creationId xmlns:a16="http://schemas.microsoft.com/office/drawing/2014/main" id="{AC322F83-D582-6CFE-50EE-9B963E9DAFF2}"/>
              </a:ext>
            </a:extLst>
          </p:cNvPr>
          <p:cNvSpPr>
            <a:spLocks noGrp="1"/>
          </p:cNvSpPr>
          <p:nvPr>
            <p:ph type="ftr" sz="quarter" idx="10"/>
          </p:nvPr>
        </p:nvSpPr>
        <p:spPr bwMode="gray"/>
        <p:txBody>
          <a:bodyPr/>
          <a:lstStyle/>
          <a:p>
            <a:r>
              <a:rPr lang="en-US"/>
              <a:t>Presentation title    |    ONLY FOR INTERNAL USE</a:t>
            </a:r>
          </a:p>
        </p:txBody>
      </p:sp>
      <p:sp>
        <p:nvSpPr>
          <p:cNvPr id="10" name="Foliennummernplatzhalter 9">
            <a:extLst>
              <a:ext uri="{FF2B5EF4-FFF2-40B4-BE49-F238E27FC236}">
                <a16:creationId xmlns:a16="http://schemas.microsoft.com/office/drawing/2014/main" id="{381724B2-BBE4-E79B-167B-326D36AACC52}"/>
              </a:ext>
            </a:extLst>
          </p:cNvPr>
          <p:cNvSpPr>
            <a:spLocks noGrp="1"/>
          </p:cNvSpPr>
          <p:nvPr>
            <p:ph type="sldNum" sz="quarter" idx="11"/>
          </p:nvPr>
        </p:nvSpPr>
        <p:spPr bwMode="gray"/>
        <p:txBody>
          <a:bodyPr/>
          <a:lstStyle/>
          <a:p>
            <a:fld id="{8FF9B0DE-3FEB-4AA0-B465-B80EF7C1333D}" type="slidenum">
              <a:rPr lang="en-US" smtClean="0"/>
              <a:pPr/>
              <a:t>‹Nr.›</a:t>
            </a:fld>
            <a:endParaRPr lang="en-US"/>
          </a:p>
        </p:txBody>
      </p:sp>
    </p:spTree>
    <p:extLst>
      <p:ext uri="{BB962C8B-B14F-4D97-AF65-F5344CB8AC3E}">
        <p14:creationId xmlns:p14="http://schemas.microsoft.com/office/powerpoint/2010/main" val="460910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9" name="Textplatzhalter 7">
            <a:extLst>
              <a:ext uri="{FF2B5EF4-FFF2-40B4-BE49-F238E27FC236}">
                <a16:creationId xmlns:a16="http://schemas.microsoft.com/office/drawing/2014/main" id="{5B4F68A4-760E-D8DD-FB9B-EEEE9A86D218}"/>
              </a:ext>
            </a:extLst>
          </p:cNvPr>
          <p:cNvSpPr>
            <a:spLocks noGrp="1"/>
          </p:cNvSpPr>
          <p:nvPr>
            <p:ph type="body" sz="quarter" idx="13" hasCustomPrompt="1"/>
          </p:nvPr>
        </p:nvSpPr>
        <p:spPr bwMode="gray">
          <a:xfrm>
            <a:off x="479998" y="5805280"/>
            <a:ext cx="11232000" cy="144000"/>
          </a:xfrm>
        </p:spPr>
        <p:txBody>
          <a:bodyPr anchor="b"/>
          <a:lstStyle>
            <a:lvl1pPr marL="0" indent="0">
              <a:lnSpc>
                <a:spcPct val="100000"/>
              </a:lnSpc>
              <a:spcBef>
                <a:spcPts val="0"/>
              </a:spcBef>
              <a:spcAft>
                <a:spcPts val="0"/>
              </a:spcAft>
              <a:buFont typeface="Arial" panose="020B0604020202020204" pitchFamily="34" charset="0"/>
              <a:buNone/>
              <a:defRPr sz="800" b="0"/>
            </a:lvl1pPr>
            <a:lvl2pPr marL="0" indent="0">
              <a:lnSpc>
                <a:spcPct val="100000"/>
              </a:lnSpc>
              <a:spcBef>
                <a:spcPts val="0"/>
              </a:spcBef>
              <a:spcAft>
                <a:spcPts val="0"/>
              </a:spcAft>
              <a:buFont typeface="Arial" panose="020B0604020202020204" pitchFamily="34" charset="0"/>
              <a:buNone/>
              <a:defRPr sz="800" b="0"/>
            </a:lvl2pPr>
            <a:lvl3pPr marL="0" indent="0">
              <a:lnSpc>
                <a:spcPct val="100000"/>
              </a:lnSpc>
              <a:spcBef>
                <a:spcPts val="0"/>
              </a:spcBef>
              <a:spcAft>
                <a:spcPts val="0"/>
              </a:spcAft>
              <a:buNone/>
              <a:defRPr sz="800" b="0"/>
            </a:lvl3pPr>
            <a:lvl4pPr marL="0" indent="0">
              <a:lnSpc>
                <a:spcPct val="100000"/>
              </a:lnSpc>
              <a:spcBef>
                <a:spcPts val="0"/>
              </a:spcBef>
              <a:spcAft>
                <a:spcPts val="0"/>
              </a:spcAft>
              <a:buNone/>
              <a:defRPr sz="800" b="0"/>
            </a:lvl4pPr>
            <a:lvl5pPr marL="0" indent="0">
              <a:lnSpc>
                <a:spcPct val="100000"/>
              </a:lnSpc>
              <a:spcBef>
                <a:spcPts val="0"/>
              </a:spcBef>
              <a:spcAft>
                <a:spcPts val="0"/>
              </a:spcAft>
              <a:buNone/>
              <a:defRPr sz="800" b="0"/>
            </a:lvl5pPr>
            <a:lvl6pPr marL="0" indent="0">
              <a:lnSpc>
                <a:spcPct val="100000"/>
              </a:lnSpc>
              <a:spcBef>
                <a:spcPts val="0"/>
              </a:spcBef>
              <a:spcAft>
                <a:spcPts val="0"/>
              </a:spcAft>
              <a:buNone/>
              <a:defRPr sz="800" b="0"/>
            </a:lvl6pPr>
            <a:lvl7pPr marL="0" indent="0">
              <a:lnSpc>
                <a:spcPct val="100000"/>
              </a:lnSpc>
              <a:spcBef>
                <a:spcPts val="0"/>
              </a:spcBef>
              <a:spcAft>
                <a:spcPts val="0"/>
              </a:spcAft>
              <a:buNone/>
              <a:defRPr sz="800" b="0"/>
            </a:lvl7pPr>
            <a:lvl8pPr marL="0" indent="0">
              <a:lnSpc>
                <a:spcPct val="100000"/>
              </a:lnSpc>
              <a:spcBef>
                <a:spcPts val="0"/>
              </a:spcBef>
              <a:spcAft>
                <a:spcPts val="0"/>
              </a:spcAft>
              <a:buNone/>
              <a:defRPr sz="800" b="0"/>
            </a:lvl8pPr>
            <a:lvl9pPr marL="0" indent="0">
              <a:lnSpc>
                <a:spcPct val="100000"/>
              </a:lnSpc>
              <a:spcBef>
                <a:spcPts val="0"/>
              </a:spcBef>
              <a:spcAft>
                <a:spcPts val="0"/>
              </a:spcAft>
              <a:buNone/>
              <a:defRPr sz="800" b="0"/>
            </a:lvl9pPr>
          </a:lstStyle>
          <a:p>
            <a:pPr lvl="0"/>
            <a:r>
              <a:rPr lang="en-US"/>
              <a:t>Footnote/Source</a:t>
            </a:r>
          </a:p>
        </p:txBody>
      </p:sp>
      <p:sp>
        <p:nvSpPr>
          <p:cNvPr id="7" name="Fußzeilenplatzhalter 6">
            <a:extLst>
              <a:ext uri="{FF2B5EF4-FFF2-40B4-BE49-F238E27FC236}">
                <a16:creationId xmlns:a16="http://schemas.microsoft.com/office/drawing/2014/main" id="{65A0CC2C-1A22-ACCD-F954-31305506A0DB}"/>
              </a:ext>
            </a:extLst>
          </p:cNvPr>
          <p:cNvSpPr>
            <a:spLocks noGrp="1"/>
          </p:cNvSpPr>
          <p:nvPr>
            <p:ph type="ftr" sz="quarter" idx="10"/>
          </p:nvPr>
        </p:nvSpPr>
        <p:spPr bwMode="gray"/>
        <p:txBody>
          <a:bodyPr/>
          <a:lstStyle/>
          <a:p>
            <a:r>
              <a:rPr lang="en-US"/>
              <a:t>Presentation title    |    ONLY FOR INTERNAL USE</a:t>
            </a:r>
          </a:p>
        </p:txBody>
      </p:sp>
      <p:sp>
        <p:nvSpPr>
          <p:cNvPr id="8" name="Foliennummernplatzhalter 7">
            <a:extLst>
              <a:ext uri="{FF2B5EF4-FFF2-40B4-BE49-F238E27FC236}">
                <a16:creationId xmlns:a16="http://schemas.microsoft.com/office/drawing/2014/main" id="{E7CA049A-FBC2-2652-22F7-C91C418B0F2E}"/>
              </a:ext>
            </a:extLst>
          </p:cNvPr>
          <p:cNvSpPr>
            <a:spLocks noGrp="1"/>
          </p:cNvSpPr>
          <p:nvPr>
            <p:ph type="sldNum" sz="quarter" idx="11"/>
          </p:nvPr>
        </p:nvSpPr>
        <p:spPr bwMode="gray"/>
        <p:txBody>
          <a:bodyPr/>
          <a:lstStyle/>
          <a:p>
            <a:fld id="{8FF9B0DE-3FEB-4AA0-B465-B80EF7C1333D}" type="slidenum">
              <a:rPr lang="en-US" smtClean="0"/>
              <a:pPr/>
              <a:t>‹Nr.›</a:t>
            </a:fld>
            <a:endParaRPr lang="en-US"/>
          </a:p>
        </p:txBody>
      </p:sp>
    </p:spTree>
    <p:extLst>
      <p:ext uri="{BB962C8B-B14F-4D97-AF65-F5344CB8AC3E}">
        <p14:creationId xmlns:p14="http://schemas.microsoft.com/office/powerpoint/2010/main" val="15725909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bg2"/>
        </a:solidFill>
        <a:effectLst/>
      </p:bgPr>
    </p:bg>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DB5A7F3B-7D8D-EFD1-99CB-9BB681ACBDEE}"/>
              </a:ext>
            </a:extLst>
          </p:cNvPr>
          <p:cNvSpPr>
            <a:spLocks noGrp="1"/>
          </p:cNvSpPr>
          <p:nvPr>
            <p:ph type="title" hasCustomPrompt="1"/>
          </p:nvPr>
        </p:nvSpPr>
        <p:spPr bwMode="gray"/>
        <p:txBody>
          <a:bodyPr/>
          <a:lstStyle>
            <a:lvl1pPr>
              <a:defRPr>
                <a:solidFill>
                  <a:schemeClr val="bg1"/>
                </a:solidFill>
              </a:defRPr>
            </a:lvl1pPr>
          </a:lstStyle>
          <a:p>
            <a:r>
              <a:rPr lang="en-US"/>
              <a:t>Add End Message</a:t>
            </a:r>
          </a:p>
        </p:txBody>
      </p:sp>
      <p:sp>
        <p:nvSpPr>
          <p:cNvPr id="5" name="Bildplatzhalter 10">
            <a:extLst>
              <a:ext uri="{FF2B5EF4-FFF2-40B4-BE49-F238E27FC236}">
                <a16:creationId xmlns:a16="http://schemas.microsoft.com/office/drawing/2014/main" id="{ED8B2C2E-F2A3-10EF-4F1B-48E4651D76B7}"/>
              </a:ext>
            </a:extLst>
          </p:cNvPr>
          <p:cNvSpPr>
            <a:spLocks noGrp="1"/>
          </p:cNvSpPr>
          <p:nvPr>
            <p:ph type="pic" sz="quarter" idx="19" hasCustomPrompt="1"/>
          </p:nvPr>
        </p:nvSpPr>
        <p:spPr bwMode="ltGray">
          <a:xfrm>
            <a:off x="1" y="0"/>
            <a:ext cx="12191998" cy="3392488"/>
          </a:xfrm>
          <a:solidFill>
            <a:schemeClr val="bg2"/>
          </a:solidFill>
        </p:spPr>
        <p:txBody>
          <a:bodyPr tIns="720000" anchor="ctr" anchorCtr="0"/>
          <a:lstStyle>
            <a:lvl1pPr marL="0" indent="0" algn="ctr">
              <a:spcBef>
                <a:spcPts val="0"/>
              </a:spcBef>
              <a:spcAft>
                <a:spcPts val="0"/>
              </a:spcAft>
              <a:buFontTx/>
              <a:buNone/>
              <a:tabLst/>
              <a:defRPr sz="1200" b="0">
                <a:solidFill>
                  <a:schemeClr val="bg1"/>
                </a:solidFill>
              </a:defRPr>
            </a:lvl1pPr>
            <a:lvl2pPr marL="0" indent="0" algn="ctr">
              <a:spcBef>
                <a:spcPts val="0"/>
              </a:spcBef>
              <a:spcAft>
                <a:spcPts val="0"/>
              </a:spcAft>
              <a:buFontTx/>
              <a:buNone/>
              <a:tabLst/>
              <a:defRPr sz="1200" b="0">
                <a:solidFill>
                  <a:schemeClr val="bg1"/>
                </a:solidFill>
              </a:defRPr>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solidFill>
                  <a:schemeClr val="bg1"/>
                </a:solidFill>
              </a:defRPr>
            </a:lvl5pPr>
            <a:lvl6pPr marL="0" indent="0" algn="ctr">
              <a:spcBef>
                <a:spcPts val="0"/>
              </a:spcBef>
              <a:spcAft>
                <a:spcPts val="0"/>
              </a:spcAft>
              <a:buFontTx/>
              <a:buNone/>
              <a:tabLst/>
              <a:defRPr sz="1200" b="0">
                <a:solidFill>
                  <a:schemeClr val="bg1"/>
                </a:solidFill>
              </a:defRPr>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8" name="Textplatzhalter 7"/>
          <p:cNvSpPr>
            <a:spLocks noGrp="1"/>
          </p:cNvSpPr>
          <p:nvPr>
            <p:ph type="body" sz="quarter" idx="10" hasCustomPrompt="1"/>
          </p:nvPr>
        </p:nvSpPr>
        <p:spPr bwMode="gray">
          <a:xfrm>
            <a:off x="479424" y="3573016"/>
            <a:ext cx="5472113" cy="2376000"/>
          </a:xfrm>
        </p:spPr>
        <p:txBody>
          <a:bodyPr anchor="t" anchorCtr="0"/>
          <a:lstStyle>
            <a:lvl1pPr marL="0" indent="0" algn="l">
              <a:spcBef>
                <a:spcPts val="0"/>
              </a:spcBef>
              <a:spcAft>
                <a:spcPts val="600"/>
              </a:spcAft>
              <a:buNone/>
              <a:defRPr sz="2000">
                <a:solidFill>
                  <a:schemeClr val="tx2"/>
                </a:solidFill>
              </a:defRPr>
            </a:lvl1pPr>
            <a:lvl2pPr marL="0" indent="0" algn="l">
              <a:spcBef>
                <a:spcPts val="0"/>
              </a:spcBef>
              <a:spcAft>
                <a:spcPts val="0"/>
              </a:spcAft>
              <a:buFont typeface="Arial" panose="020B0604020202020204" pitchFamily="34" charset="0"/>
              <a:buNone/>
              <a:tabLst>
                <a:tab pos="723900" algn="l"/>
              </a:tabLst>
              <a:defRPr b="1">
                <a:solidFill>
                  <a:schemeClr val="bg1"/>
                </a:solidFill>
              </a:defRPr>
            </a:lvl2pPr>
            <a:lvl3pPr marL="0" indent="0" algn="l">
              <a:spcBef>
                <a:spcPts val="0"/>
              </a:spcBef>
              <a:spcAft>
                <a:spcPts val="1200"/>
              </a:spcAft>
              <a:buNone/>
              <a:tabLst>
                <a:tab pos="266700" algn="l"/>
              </a:tabLst>
              <a:defRPr sz="1400">
                <a:solidFill>
                  <a:schemeClr val="bg1"/>
                </a:solidFill>
              </a:defRPr>
            </a:lvl3pPr>
            <a:lvl4pPr marL="0" indent="0" algn="l">
              <a:spcBef>
                <a:spcPts val="0"/>
              </a:spcBef>
              <a:spcAft>
                <a:spcPts val="1200"/>
              </a:spcAft>
              <a:buNone/>
              <a:tabLst>
                <a:tab pos="723900" algn="l"/>
              </a:tabLst>
              <a:defRPr sz="1400">
                <a:solidFill>
                  <a:schemeClr val="bg1"/>
                </a:solidFill>
              </a:defRPr>
            </a:lvl4pPr>
            <a:lvl5pPr marL="0" indent="0" algn="l">
              <a:spcBef>
                <a:spcPts val="0"/>
              </a:spcBef>
              <a:spcAft>
                <a:spcPts val="1200"/>
              </a:spcAft>
              <a:buNone/>
              <a:tabLst>
                <a:tab pos="723900" algn="l"/>
              </a:tabLst>
              <a:defRPr sz="1400">
                <a:solidFill>
                  <a:schemeClr val="bg1"/>
                </a:solidFill>
              </a:defRPr>
            </a:lvl5pPr>
            <a:lvl6pPr marL="0" indent="0">
              <a:spcBef>
                <a:spcPts val="0"/>
              </a:spcBef>
              <a:spcAft>
                <a:spcPts val="1200"/>
              </a:spcAft>
              <a:buNone/>
              <a:tabLst>
                <a:tab pos="723900" algn="l"/>
              </a:tabLst>
              <a:defRPr sz="1400">
                <a:solidFill>
                  <a:schemeClr val="bg1"/>
                </a:solidFill>
              </a:defRPr>
            </a:lvl6pPr>
            <a:lvl7pPr marL="0" indent="0">
              <a:spcBef>
                <a:spcPts val="0"/>
              </a:spcBef>
              <a:spcAft>
                <a:spcPts val="1200"/>
              </a:spcAft>
              <a:buNone/>
              <a:tabLst>
                <a:tab pos="723900" algn="l"/>
              </a:tabLst>
              <a:defRPr sz="1400">
                <a:solidFill>
                  <a:schemeClr val="bg1"/>
                </a:solidFill>
              </a:defRPr>
            </a:lvl7pPr>
            <a:lvl8pPr marL="0" indent="0">
              <a:spcBef>
                <a:spcPts val="0"/>
              </a:spcBef>
              <a:spcAft>
                <a:spcPts val="1200"/>
              </a:spcAft>
              <a:buNone/>
              <a:tabLst>
                <a:tab pos="723900" algn="l"/>
              </a:tabLst>
              <a:defRPr sz="1400">
                <a:solidFill>
                  <a:schemeClr val="bg1"/>
                </a:solidFill>
              </a:defRPr>
            </a:lvl8pPr>
            <a:lvl9pPr marL="0" indent="0">
              <a:spcBef>
                <a:spcPts val="0"/>
              </a:spcBef>
              <a:spcAft>
                <a:spcPts val="1200"/>
              </a:spcAft>
              <a:buNone/>
              <a:tabLst>
                <a:tab pos="723900" algn="l"/>
              </a:tabLst>
              <a:defRPr sz="1400">
                <a:solidFill>
                  <a:schemeClr val="bg1"/>
                </a:solidFill>
              </a:defRPr>
            </a:lvl9pPr>
          </a:lstStyle>
          <a:p>
            <a:pPr lvl="0"/>
            <a:r>
              <a:rPr lang="en-US"/>
              <a:t>Add Name in the first text level, in the second text level function and in the third address. Use the "Increase/ decrease list level" buttons to switch between the set up text levels</a:t>
            </a:r>
          </a:p>
          <a:p>
            <a:pPr lvl="1"/>
            <a:r>
              <a:rPr lang="en-US"/>
              <a:t>Second level</a:t>
            </a:r>
          </a:p>
          <a:p>
            <a:pPr lvl="2"/>
            <a:r>
              <a:rPr lang="en-US"/>
              <a:t>Third level</a:t>
            </a:r>
          </a:p>
        </p:txBody>
      </p:sp>
      <p:sp>
        <p:nvSpPr>
          <p:cNvPr id="11" name="Textplatzhalter 7">
            <a:extLst>
              <a:ext uri="{FF2B5EF4-FFF2-40B4-BE49-F238E27FC236}">
                <a16:creationId xmlns:a16="http://schemas.microsoft.com/office/drawing/2014/main" id="{63EFF41A-2249-B1BB-008D-C93DA85C3703}"/>
              </a:ext>
            </a:extLst>
          </p:cNvPr>
          <p:cNvSpPr>
            <a:spLocks noGrp="1"/>
          </p:cNvSpPr>
          <p:nvPr>
            <p:ph type="body" sz="quarter" idx="15" hasCustomPrompt="1"/>
          </p:nvPr>
        </p:nvSpPr>
        <p:spPr bwMode="gray">
          <a:xfrm>
            <a:off x="6235526" y="3573016"/>
            <a:ext cx="5472113" cy="2376000"/>
          </a:xfrm>
        </p:spPr>
        <p:txBody>
          <a:bodyPr anchor="t" anchorCtr="0"/>
          <a:lstStyle>
            <a:lvl1pPr marL="0" indent="0" algn="l">
              <a:spcBef>
                <a:spcPts val="0"/>
              </a:spcBef>
              <a:spcAft>
                <a:spcPts val="600"/>
              </a:spcAft>
              <a:buNone/>
              <a:defRPr sz="2000">
                <a:solidFill>
                  <a:schemeClr val="tx2"/>
                </a:solidFill>
              </a:defRPr>
            </a:lvl1pPr>
            <a:lvl2pPr marL="0" indent="0" algn="l">
              <a:spcBef>
                <a:spcPts val="0"/>
              </a:spcBef>
              <a:spcAft>
                <a:spcPts val="0"/>
              </a:spcAft>
              <a:buFont typeface="Arial" panose="020B0604020202020204" pitchFamily="34" charset="0"/>
              <a:buNone/>
              <a:tabLst>
                <a:tab pos="723900" algn="l"/>
              </a:tabLst>
              <a:defRPr b="1">
                <a:solidFill>
                  <a:schemeClr val="bg1"/>
                </a:solidFill>
              </a:defRPr>
            </a:lvl2pPr>
            <a:lvl3pPr marL="0" indent="0" algn="l">
              <a:spcBef>
                <a:spcPts val="0"/>
              </a:spcBef>
              <a:spcAft>
                <a:spcPts val="1200"/>
              </a:spcAft>
              <a:buNone/>
              <a:tabLst>
                <a:tab pos="266700" algn="l"/>
              </a:tabLst>
              <a:defRPr sz="1400">
                <a:solidFill>
                  <a:schemeClr val="bg1"/>
                </a:solidFill>
              </a:defRPr>
            </a:lvl3pPr>
            <a:lvl4pPr marL="0" indent="0" algn="l">
              <a:spcBef>
                <a:spcPts val="0"/>
              </a:spcBef>
              <a:spcAft>
                <a:spcPts val="1200"/>
              </a:spcAft>
              <a:buNone/>
              <a:tabLst>
                <a:tab pos="723900" algn="l"/>
              </a:tabLst>
              <a:defRPr sz="1400">
                <a:solidFill>
                  <a:schemeClr val="bg1"/>
                </a:solidFill>
              </a:defRPr>
            </a:lvl4pPr>
            <a:lvl5pPr marL="0" indent="0" algn="l">
              <a:spcBef>
                <a:spcPts val="0"/>
              </a:spcBef>
              <a:spcAft>
                <a:spcPts val="1200"/>
              </a:spcAft>
              <a:buNone/>
              <a:tabLst>
                <a:tab pos="723900" algn="l"/>
              </a:tabLst>
              <a:defRPr sz="1400">
                <a:solidFill>
                  <a:schemeClr val="bg1"/>
                </a:solidFill>
              </a:defRPr>
            </a:lvl5pPr>
            <a:lvl6pPr marL="0" indent="0">
              <a:spcBef>
                <a:spcPts val="0"/>
              </a:spcBef>
              <a:spcAft>
                <a:spcPts val="1200"/>
              </a:spcAft>
              <a:buNone/>
              <a:tabLst>
                <a:tab pos="723900" algn="l"/>
              </a:tabLst>
              <a:defRPr sz="1400">
                <a:solidFill>
                  <a:schemeClr val="bg1"/>
                </a:solidFill>
              </a:defRPr>
            </a:lvl6pPr>
            <a:lvl7pPr marL="0" indent="0">
              <a:spcBef>
                <a:spcPts val="0"/>
              </a:spcBef>
              <a:spcAft>
                <a:spcPts val="1200"/>
              </a:spcAft>
              <a:buNone/>
              <a:tabLst>
                <a:tab pos="723900" algn="l"/>
              </a:tabLst>
              <a:defRPr sz="1400">
                <a:solidFill>
                  <a:schemeClr val="bg1"/>
                </a:solidFill>
              </a:defRPr>
            </a:lvl7pPr>
            <a:lvl8pPr marL="0" indent="0">
              <a:spcBef>
                <a:spcPts val="0"/>
              </a:spcBef>
              <a:spcAft>
                <a:spcPts val="1200"/>
              </a:spcAft>
              <a:buNone/>
              <a:tabLst>
                <a:tab pos="723900" algn="l"/>
              </a:tabLst>
              <a:defRPr sz="1400">
                <a:solidFill>
                  <a:schemeClr val="bg1"/>
                </a:solidFill>
              </a:defRPr>
            </a:lvl8pPr>
            <a:lvl9pPr marL="0" indent="0">
              <a:spcBef>
                <a:spcPts val="0"/>
              </a:spcBef>
              <a:spcAft>
                <a:spcPts val="1200"/>
              </a:spcAft>
              <a:buNone/>
              <a:tabLst>
                <a:tab pos="723900" algn="l"/>
              </a:tabLst>
              <a:defRPr sz="1400">
                <a:solidFill>
                  <a:schemeClr val="bg1"/>
                </a:solidFill>
              </a:defRPr>
            </a:lvl9pPr>
          </a:lstStyle>
          <a:p>
            <a:pPr lvl="0"/>
            <a:r>
              <a:rPr lang="en-US"/>
              <a:t>Add Name in the first text level, in the second text level function and in the third address. Use the "Increase/ decrease list level" buttons to switch between the set up text levels</a:t>
            </a:r>
          </a:p>
          <a:p>
            <a:pPr lvl="1"/>
            <a:r>
              <a:rPr lang="en-US"/>
              <a:t>Second level</a:t>
            </a:r>
          </a:p>
          <a:p>
            <a:pPr lvl="2"/>
            <a:r>
              <a:rPr lang="en-US"/>
              <a:t>Third level</a:t>
            </a:r>
          </a:p>
        </p:txBody>
      </p:sp>
      <p:sp>
        <p:nvSpPr>
          <p:cNvPr id="7" name="Fußzeilenplatzhalter 6">
            <a:extLst>
              <a:ext uri="{FF2B5EF4-FFF2-40B4-BE49-F238E27FC236}">
                <a16:creationId xmlns:a16="http://schemas.microsoft.com/office/drawing/2014/main" id="{9D23F8D4-2091-3342-FC66-194C19083D99}"/>
              </a:ext>
            </a:extLst>
          </p:cNvPr>
          <p:cNvSpPr>
            <a:spLocks noGrp="1"/>
          </p:cNvSpPr>
          <p:nvPr>
            <p:ph type="ftr" sz="quarter" idx="21"/>
          </p:nvPr>
        </p:nvSpPr>
        <p:spPr bwMode="gray"/>
        <p:txBody>
          <a:bodyPr/>
          <a:lstStyle>
            <a:lvl1pPr>
              <a:defRPr>
                <a:solidFill>
                  <a:schemeClr val="bg1"/>
                </a:solidFill>
              </a:defRPr>
            </a:lvl1pPr>
          </a:lstStyle>
          <a:p>
            <a:r>
              <a:rPr lang="en-US"/>
              <a:t>Presentation title    |    ONLY FOR INTERNAL USE</a:t>
            </a:r>
          </a:p>
        </p:txBody>
      </p:sp>
      <p:sp>
        <p:nvSpPr>
          <p:cNvPr id="9" name="Foliennummernplatzhalter 8">
            <a:extLst>
              <a:ext uri="{FF2B5EF4-FFF2-40B4-BE49-F238E27FC236}">
                <a16:creationId xmlns:a16="http://schemas.microsoft.com/office/drawing/2014/main" id="{41B27782-384F-041B-A991-2E9D5FCFE582}"/>
              </a:ext>
            </a:extLst>
          </p:cNvPr>
          <p:cNvSpPr>
            <a:spLocks noGrp="1"/>
          </p:cNvSpPr>
          <p:nvPr>
            <p:ph type="sldNum" sz="quarter" idx="22"/>
          </p:nvPr>
        </p:nvSpPr>
        <p:spPr bwMode="gray"/>
        <p:txBody>
          <a:bodyPr/>
          <a:lstStyle>
            <a:lvl1pPr>
              <a:defRPr>
                <a:solidFill>
                  <a:schemeClr val="bg1"/>
                </a:solidFill>
              </a:defRPr>
            </a:lvl1pPr>
          </a:lstStyle>
          <a:p>
            <a:fld id="{DF4E8F9F-5B1F-4F5B-BE49-3245D8C18D9F}" type="slidenum">
              <a:rPr lang="en-US" smtClean="0"/>
              <a:pPr/>
              <a:t>‹Nr.›</a:t>
            </a:fld>
            <a:endParaRPr lang="en-US"/>
          </a:p>
        </p:txBody>
      </p:sp>
      <p:pic>
        <p:nvPicPr>
          <p:cNvPr id="12" name="Grafik 11">
            <a:extLst>
              <a:ext uri="{FF2B5EF4-FFF2-40B4-BE49-F238E27FC236}">
                <a16:creationId xmlns:a16="http://schemas.microsoft.com/office/drawing/2014/main" id="{F2874AFC-74CB-0BE3-BE94-780E6A5A13BB}"/>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bwMode="gray">
          <a:xfrm>
            <a:off x="479424" y="6165000"/>
            <a:ext cx="1234800" cy="372727"/>
          </a:xfrm>
          <a:prstGeom prst="rect">
            <a:avLst/>
          </a:prstGeom>
        </p:spPr>
      </p:pic>
      <p:grpSp>
        <p:nvGrpSpPr>
          <p:cNvPr id="10" name="Group 9">
            <a:extLst>
              <a:ext uri="{FF2B5EF4-FFF2-40B4-BE49-F238E27FC236}">
                <a16:creationId xmlns:a16="http://schemas.microsoft.com/office/drawing/2014/main" id="{7F716648-72D7-19EE-F0D1-88CEC08CBD0B}"/>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4" name="TextBox 13">
              <a:extLst>
                <a:ext uri="{FF2B5EF4-FFF2-40B4-BE49-F238E27FC236}">
                  <a16:creationId xmlns:a16="http://schemas.microsoft.com/office/drawing/2014/main" id="{39292310-B8F7-FC12-65D8-0063132D7C5F}"/>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5" name="Picture 14">
              <a:extLst>
                <a:ext uri="{FF2B5EF4-FFF2-40B4-BE49-F238E27FC236}">
                  <a16:creationId xmlns:a16="http://schemas.microsoft.com/office/drawing/2014/main" id="{35B9F273-16B6-E1DC-FCB9-01E9449EED9E}"/>
                </a:ext>
              </a:extLst>
            </p:cNvPr>
            <p:cNvPicPr>
              <a:picLocks noChangeAspect="1"/>
            </p:cNvPicPr>
            <p:nvPr userDrawn="1"/>
          </p:nvPicPr>
          <p:blipFill rotWithShape="1">
            <a:blip r:embed="rId3"/>
            <a:srcRect l="8843" r="2395" b="2546"/>
            <a:stretch/>
          </p:blipFill>
          <p:spPr bwMode="gray">
            <a:xfrm>
              <a:off x="-1589806" y="4475212"/>
              <a:ext cx="745332" cy="1122804"/>
            </a:xfrm>
            <a:prstGeom prst="roundRect">
              <a:avLst>
                <a:gd name="adj" fmla="val 3514"/>
              </a:avLst>
            </a:prstGeom>
          </p:spPr>
        </p:pic>
        <p:sp>
          <p:nvSpPr>
            <p:cNvPr id="16" name="TextBox 15">
              <a:extLst>
                <a:ext uri="{FF2B5EF4-FFF2-40B4-BE49-F238E27FC236}">
                  <a16:creationId xmlns:a16="http://schemas.microsoft.com/office/drawing/2014/main" id="{3CC7B68A-834C-1601-B673-ABE093226632}"/>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331047589"/>
      </p:ext>
    </p:extLst>
  </p:cSld>
  <p:clrMapOvr>
    <a:masterClrMapping/>
  </p:clrMapOvr>
  <p:extLst>
    <p:ext uri="{DCECCB84-F9BA-43D5-87BE-67443E8EF086}">
      <p15:sldGuideLst xmlns:p15="http://schemas.microsoft.com/office/powerpoint/2012/main">
        <p15:guide id="1" pos="3931">
          <p15:clr>
            <a:srgbClr val="FBAE40"/>
          </p15:clr>
        </p15:guide>
        <p15:guide id="2" orient="horz" pos="2137">
          <p15:clr>
            <a:srgbClr val="FBAE40"/>
          </p15:clr>
        </p15:guide>
        <p15:guide id="3" orient="horz" pos="1434">
          <p15:clr>
            <a:srgbClr val="FBAE40"/>
          </p15:clr>
        </p15:guide>
        <p15:guide id="4" pos="374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65A0CC2C-1A22-ACCD-F954-31305506A0DB}"/>
              </a:ext>
            </a:extLst>
          </p:cNvPr>
          <p:cNvSpPr>
            <a:spLocks noGrp="1"/>
          </p:cNvSpPr>
          <p:nvPr>
            <p:ph type="ftr" sz="quarter" idx="10"/>
          </p:nvPr>
        </p:nvSpPr>
        <p:spPr bwMode="gray"/>
        <p:txBody>
          <a:bodyPr/>
          <a:lstStyle/>
          <a:p>
            <a:r>
              <a:rPr lang="en-US"/>
              <a:t>Presentation title    |    ONLY FOR INTERNAL USE</a:t>
            </a:r>
          </a:p>
        </p:txBody>
      </p:sp>
      <p:sp>
        <p:nvSpPr>
          <p:cNvPr id="8" name="Foliennummernplatzhalter 7">
            <a:extLst>
              <a:ext uri="{FF2B5EF4-FFF2-40B4-BE49-F238E27FC236}">
                <a16:creationId xmlns:a16="http://schemas.microsoft.com/office/drawing/2014/main" id="{E7CA049A-FBC2-2652-22F7-C91C418B0F2E}"/>
              </a:ext>
            </a:extLst>
          </p:cNvPr>
          <p:cNvSpPr>
            <a:spLocks noGrp="1"/>
          </p:cNvSpPr>
          <p:nvPr>
            <p:ph type="sldNum" sz="quarter" idx="11"/>
          </p:nvPr>
        </p:nvSpPr>
        <p:spPr bwMode="gray"/>
        <p:txBody>
          <a:bodyPr/>
          <a:lstStyle/>
          <a:p>
            <a:fld id="{8FF9B0DE-3FEB-4AA0-B465-B80EF7C1333D}" type="slidenum">
              <a:rPr lang="en-US" smtClean="0"/>
              <a:pPr/>
              <a:t>‹Nr.›</a:t>
            </a:fld>
            <a:endParaRPr lang="en-US"/>
          </a:p>
        </p:txBody>
      </p:sp>
      <p:sp>
        <p:nvSpPr>
          <p:cNvPr id="2" name="Rechteck 1">
            <a:extLst>
              <a:ext uri="{FF2B5EF4-FFF2-40B4-BE49-F238E27FC236}">
                <a16:creationId xmlns:a16="http://schemas.microsoft.com/office/drawing/2014/main" id="{3341D3C2-8E8C-C888-7E53-E3465CB0DDEB}"/>
              </a:ext>
            </a:extLst>
          </p:cNvPr>
          <p:cNvSpPr/>
          <p:nvPr userDrawn="1"/>
        </p:nvSpPr>
        <p:spPr bwMode="gray">
          <a:xfrm>
            <a:off x="479425" y="476250"/>
            <a:ext cx="11233150" cy="720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en-US" sz="2500" b="1">
                <a:solidFill>
                  <a:schemeClr val="bg2"/>
                </a:solidFill>
                <a:latin typeface="+mj-lt"/>
              </a:rPr>
              <a:t>Disclaimer</a:t>
            </a:r>
          </a:p>
        </p:txBody>
      </p:sp>
      <p:sp>
        <p:nvSpPr>
          <p:cNvPr id="6" name="Inhaltsplatzhalter 18">
            <a:extLst>
              <a:ext uri="{FF2B5EF4-FFF2-40B4-BE49-F238E27FC236}">
                <a16:creationId xmlns:a16="http://schemas.microsoft.com/office/drawing/2014/main" id="{DDE0E452-5F2C-BB59-8DE7-874CECE76ABE}"/>
              </a:ext>
            </a:extLst>
          </p:cNvPr>
          <p:cNvSpPr txBox="1">
            <a:spLocks/>
          </p:cNvSpPr>
          <p:nvPr userDrawn="1"/>
        </p:nvSpPr>
        <p:spPr bwMode="gray">
          <a:xfrm>
            <a:off x="479425" y="1916832"/>
            <a:ext cx="6120631" cy="3456384"/>
          </a:xfrm>
          <a:prstGeom prst="rect">
            <a:avLst/>
          </a:prstGeom>
        </p:spPr>
        <p:txBody>
          <a:bodyPr vert="horz" lIns="0" tIns="0" rIns="0" bIns="0" numCol="1" spcCol="288000" rtlCol="0">
            <a:noAutofit/>
          </a:bodyPr>
          <a:lstStyle>
            <a:lvl1pPr marL="216000" indent="-216000" algn="l" defTabSz="914400" rtl="0" eaLnBrk="1" latinLnBrk="0" hangingPunct="1">
              <a:lnSpc>
                <a:spcPct val="11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lgn="l">
              <a:spcAft>
                <a:spcPts val="1200"/>
              </a:spcAft>
              <a:buFont typeface="Arial" panose="020B0604020202020204" pitchFamily="34" charset="0"/>
              <a:buNone/>
            </a:pPr>
            <a:r>
              <a:rPr lang="en-US" sz="1400"/>
              <a:t>This presentation and its contents are property of Boehringer Ingelheim and are, inter alia, protected by copyright law. Complete or partial passing on to third parties as well as copying, reproduction, publication or any other use by third parties is not permitted.</a:t>
            </a:r>
          </a:p>
        </p:txBody>
      </p:sp>
      <p:sp>
        <p:nvSpPr>
          <p:cNvPr id="10" name="Inhaltsplatzhalter 18">
            <a:extLst>
              <a:ext uri="{FF2B5EF4-FFF2-40B4-BE49-F238E27FC236}">
                <a16:creationId xmlns:a16="http://schemas.microsoft.com/office/drawing/2014/main" id="{7FF0A3E9-BBDF-2079-1E3B-71A2C0AF8B14}"/>
              </a:ext>
            </a:extLst>
          </p:cNvPr>
          <p:cNvSpPr txBox="1">
            <a:spLocks/>
          </p:cNvSpPr>
          <p:nvPr userDrawn="1"/>
        </p:nvSpPr>
        <p:spPr bwMode="gray">
          <a:xfrm>
            <a:off x="475503" y="5697252"/>
            <a:ext cx="8892000" cy="252698"/>
          </a:xfrm>
          <a:prstGeom prst="rect">
            <a:avLst/>
          </a:prstGeom>
        </p:spPr>
        <p:txBody>
          <a:bodyPr vert="horz" lIns="0" tIns="0" rIns="0" bIns="0" rtlCol="0">
            <a:noAutofit/>
          </a:bodyPr>
          <a:lstStyle>
            <a:lvl1pPr marL="216000" indent="-216000" algn="l" defTabSz="914400" rtl="0" eaLnBrk="1" latinLnBrk="0" hangingPunct="1">
              <a:lnSpc>
                <a:spcPct val="11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Font typeface="Arial" panose="020B0604020202020204" pitchFamily="34" charset="0"/>
              <a:buNone/>
            </a:pPr>
            <a:r>
              <a:rPr lang="en-US" sz="1400"/>
              <a:t> </a:t>
            </a:r>
          </a:p>
        </p:txBody>
      </p:sp>
      <p:sp>
        <p:nvSpPr>
          <p:cNvPr id="11" name="Inhaltsplatzhalter 18">
            <a:extLst>
              <a:ext uri="{FF2B5EF4-FFF2-40B4-BE49-F238E27FC236}">
                <a16:creationId xmlns:a16="http://schemas.microsoft.com/office/drawing/2014/main" id="{74AA0B8D-5EC8-118E-FABE-831281106603}"/>
              </a:ext>
            </a:extLst>
          </p:cNvPr>
          <p:cNvSpPr txBox="1">
            <a:spLocks/>
          </p:cNvSpPr>
          <p:nvPr userDrawn="1"/>
        </p:nvSpPr>
        <p:spPr bwMode="gray">
          <a:xfrm>
            <a:off x="475503" y="1412875"/>
            <a:ext cx="5436555" cy="180020"/>
          </a:xfrm>
          <a:prstGeom prst="rect">
            <a:avLst/>
          </a:prstGeom>
        </p:spPr>
        <p:txBody>
          <a:bodyPr vert="horz" lIns="0" tIns="0" rIns="0" bIns="0" rtlCol="0" anchor="b" anchorCtr="0">
            <a:noAutofit/>
          </a:bodyPr>
          <a:lstStyle>
            <a:lvl1pPr marL="216000" indent="-216000" algn="l" defTabSz="914400" rtl="0" eaLnBrk="1" latinLnBrk="0" hangingPunct="1">
              <a:lnSpc>
                <a:spcPct val="11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lgn="l">
              <a:buFont typeface="Arial" panose="020B0604020202020204" pitchFamily="34" charset="0"/>
              <a:buNone/>
            </a:pPr>
            <a:r>
              <a:rPr lang="en-US" sz="900"/>
              <a:t>© </a:t>
            </a:r>
            <a:fld id="{2F99CDBD-C73A-474F-91D2-EC8081FF32A1}" type="datetimeyyyy">
              <a:rPr lang="en-US" sz="900" smtClean="0"/>
              <a:t>2026</a:t>
            </a:fld>
            <a:r>
              <a:rPr lang="en-US" sz="900"/>
              <a:t> Boehringer Ingelheim International GmbH. All rights reserved.</a:t>
            </a:r>
          </a:p>
        </p:txBody>
      </p:sp>
    </p:spTree>
    <p:extLst>
      <p:ext uri="{BB962C8B-B14F-4D97-AF65-F5344CB8AC3E}">
        <p14:creationId xmlns:p14="http://schemas.microsoft.com/office/powerpoint/2010/main" val="250517115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image (bright)">
    <p:bg>
      <p:bgPr>
        <a:solidFill>
          <a:schemeClr val="bg1"/>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2DAC9A8-F395-3F0C-869E-1EF7B1AD07A5}"/>
              </a:ext>
              <a:ext uri="{C183D7F6-B498-43B3-948B-1728B52AA6E4}">
                <adec:decorative xmlns:adec="http://schemas.microsoft.com/office/drawing/2017/decorative" val="1"/>
              </a:ext>
            </a:extLst>
          </p:cNvPr>
          <p:cNvSpPr/>
          <p:nvPr userDrawn="1"/>
        </p:nvSpPr>
        <p:spPr bwMode="gray">
          <a:xfrm>
            <a:off x="0" y="0"/>
            <a:ext cx="12196800" cy="685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1" name="Bildplatzhalter 10">
            <a:extLst>
              <a:ext uri="{FF2B5EF4-FFF2-40B4-BE49-F238E27FC236}">
                <a16:creationId xmlns:a16="http://schemas.microsoft.com/office/drawing/2014/main" id="{E497B016-C9FA-B4F6-C161-98540A473741}"/>
              </a:ext>
            </a:extLst>
          </p:cNvPr>
          <p:cNvSpPr>
            <a:spLocks noGrp="1"/>
          </p:cNvSpPr>
          <p:nvPr>
            <p:ph type="pic" sz="quarter" idx="10" hasCustomPrompt="1"/>
          </p:nvPr>
        </p:nvSpPr>
        <p:spPr bwMode="gray">
          <a:xfrm>
            <a:off x="0" y="0"/>
            <a:ext cx="12192000" cy="6858000"/>
          </a:xfrm>
          <a:solidFill>
            <a:srgbClr val="E5E3DE"/>
          </a:solidFill>
        </p:spPr>
        <p:txBody>
          <a:bodyPr tIns="720000" anchor="ctr" anchorCtr="0"/>
          <a:lstStyle>
            <a:lvl1pPr marL="0" indent="0" algn="ctr">
              <a:spcBef>
                <a:spcPts val="0"/>
              </a:spcBef>
              <a:spcAft>
                <a:spcPts val="0"/>
              </a:spcAft>
              <a:buFontTx/>
              <a:buNone/>
              <a:tabLst/>
              <a:defRPr sz="1200" b="0">
                <a:solidFill>
                  <a:schemeClr val="tx1"/>
                </a:solidFill>
              </a:defRPr>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pPr lvl="0"/>
            <a:r>
              <a:rPr lang="en-US"/>
              <a:t>Add picture</a:t>
            </a:r>
          </a:p>
        </p:txBody>
      </p:sp>
      <p:sp>
        <p:nvSpPr>
          <p:cNvPr id="2" name="Titel 1"/>
          <p:cNvSpPr>
            <a:spLocks noGrp="1"/>
          </p:cNvSpPr>
          <p:nvPr>
            <p:ph type="ctrTitle" hasCustomPrompt="1"/>
          </p:nvPr>
        </p:nvSpPr>
        <p:spPr bwMode="gray">
          <a:xfrm>
            <a:off x="479426" y="2637000"/>
            <a:ext cx="7272338" cy="1584000"/>
          </a:xfrm>
        </p:spPr>
        <p:txBody>
          <a:bodyPr anchor="b"/>
          <a:lstStyle>
            <a:lvl1pPr algn="l">
              <a:defRPr sz="4800" b="1" i="0">
                <a:solidFill>
                  <a:schemeClr val="bg2"/>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6" y="4437120"/>
            <a:ext cx="7272928"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2"/>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2"/>
                </a:solidFill>
              </a:defRPr>
            </a:lvl2pPr>
            <a:lvl3pPr marL="0" indent="0" algn="l">
              <a:lnSpc>
                <a:spcPct val="100000"/>
              </a:lnSpc>
              <a:spcBef>
                <a:spcPts val="0"/>
              </a:spcBef>
              <a:spcAft>
                <a:spcPts val="0"/>
              </a:spcAft>
              <a:buFont typeface="Arial" panose="020B0604020202020204" pitchFamily="34" charset="0"/>
              <a:buNone/>
              <a:defRPr sz="1600" b="0">
                <a:solidFill>
                  <a:schemeClr val="bg2"/>
                </a:solidFill>
              </a:defRPr>
            </a:lvl3pPr>
            <a:lvl4pPr marL="0" indent="0" algn="l">
              <a:lnSpc>
                <a:spcPct val="100000"/>
              </a:lnSpc>
              <a:spcBef>
                <a:spcPts val="0"/>
              </a:spcBef>
              <a:spcAft>
                <a:spcPts val="0"/>
              </a:spcAft>
              <a:buFont typeface="Arial" panose="020B0604020202020204" pitchFamily="34" charset="0"/>
              <a:buNone/>
              <a:defRPr sz="1600" b="0">
                <a:solidFill>
                  <a:schemeClr val="bg2"/>
                </a:solidFill>
              </a:defRPr>
            </a:lvl4pPr>
            <a:lvl5pPr marL="0" indent="0" algn="l">
              <a:lnSpc>
                <a:spcPct val="100000"/>
              </a:lnSpc>
              <a:spcBef>
                <a:spcPts val="0"/>
              </a:spcBef>
              <a:spcAft>
                <a:spcPts val="0"/>
              </a:spcAft>
              <a:buFont typeface="Arial" panose="020B0604020202020204" pitchFamily="34" charset="0"/>
              <a:buNone/>
              <a:defRPr sz="1600" b="0">
                <a:solidFill>
                  <a:schemeClr val="bg2"/>
                </a:solidFill>
              </a:defRPr>
            </a:lvl5pPr>
            <a:lvl6pPr marL="0" indent="0" algn="l">
              <a:lnSpc>
                <a:spcPct val="100000"/>
              </a:lnSpc>
              <a:spcBef>
                <a:spcPts val="0"/>
              </a:spcBef>
              <a:spcAft>
                <a:spcPts val="0"/>
              </a:spcAft>
              <a:buFont typeface="Arial" panose="020B0604020202020204" pitchFamily="34" charset="0"/>
              <a:buNone/>
              <a:defRPr sz="1600" b="0">
                <a:solidFill>
                  <a:schemeClr val="bg2"/>
                </a:solidFill>
              </a:defRPr>
            </a:lvl6pPr>
            <a:lvl7pPr marL="0" indent="0" algn="l">
              <a:lnSpc>
                <a:spcPct val="100000"/>
              </a:lnSpc>
              <a:spcBef>
                <a:spcPts val="0"/>
              </a:spcBef>
              <a:spcAft>
                <a:spcPts val="0"/>
              </a:spcAft>
              <a:buFont typeface="Arial" panose="020B0604020202020204" pitchFamily="34" charset="0"/>
              <a:buNone/>
              <a:defRPr sz="1600" b="0">
                <a:solidFill>
                  <a:schemeClr val="bg2"/>
                </a:solidFill>
              </a:defRPr>
            </a:lvl7pPr>
            <a:lvl8pPr marL="0" indent="0" algn="l">
              <a:lnSpc>
                <a:spcPct val="100000"/>
              </a:lnSpc>
              <a:spcBef>
                <a:spcPts val="0"/>
              </a:spcBef>
              <a:spcAft>
                <a:spcPts val="0"/>
              </a:spcAft>
              <a:buFont typeface="Arial" panose="020B0604020202020204" pitchFamily="34" charset="0"/>
              <a:buNone/>
              <a:defRPr sz="1600" b="0">
                <a:solidFill>
                  <a:schemeClr val="bg2"/>
                </a:solidFill>
              </a:defRPr>
            </a:lvl8pPr>
            <a:lvl9pPr marL="0" indent="0" algn="l">
              <a:lnSpc>
                <a:spcPct val="100000"/>
              </a:lnSpc>
              <a:spcBef>
                <a:spcPts val="0"/>
              </a:spcBef>
              <a:spcAft>
                <a:spcPts val="0"/>
              </a:spcAft>
              <a:buFont typeface="Arial" panose="020B0604020202020204" pitchFamily="34" charset="0"/>
              <a:buNone/>
              <a:defRPr sz="1600" b="0">
                <a:solidFill>
                  <a:schemeClr val="bg2"/>
                </a:solidFill>
              </a:defRPr>
            </a:lvl9pPr>
          </a:lstStyle>
          <a:p>
            <a:r>
              <a:rPr lang="en-US"/>
              <a:t>Subtitle of the presentation</a:t>
            </a:r>
          </a:p>
          <a:p>
            <a:pPr lvl="1"/>
            <a:r>
              <a:rPr lang="en-US"/>
              <a:t>Author | Date | Place</a:t>
            </a:r>
          </a:p>
        </p:txBody>
      </p:sp>
      <p:sp>
        <p:nvSpPr>
          <p:cNvPr id="5" name="Fußzeilenplatzhalter 3">
            <a:extLst>
              <a:ext uri="{FF2B5EF4-FFF2-40B4-BE49-F238E27FC236}">
                <a16:creationId xmlns:a16="http://schemas.microsoft.com/office/drawing/2014/main" id="{5D14FE30-3C4E-F754-2D41-93EF7194D6C4}"/>
              </a:ext>
            </a:extLst>
          </p:cNvPr>
          <p:cNvSpPr>
            <a:spLocks noGrp="1"/>
          </p:cNvSpPr>
          <p:nvPr>
            <p:ph type="ftr" sz="quarter" idx="19"/>
          </p:nvPr>
        </p:nvSpPr>
        <p:spPr bwMode="gray">
          <a:xfrm>
            <a:off x="479936" y="6165328"/>
            <a:ext cx="5040000" cy="216000"/>
          </a:xfrm>
        </p:spPr>
        <p:txBody>
          <a:bodyPr/>
          <a:lstStyle>
            <a:lvl1pPr algn="l">
              <a:defRPr/>
            </a:lvl1pPr>
          </a:lstStyle>
          <a:p>
            <a:r>
              <a:rPr lang="en-US"/>
              <a:t>ONLY FOR INTERNAL USE</a:t>
            </a:r>
          </a:p>
        </p:txBody>
      </p:sp>
      <p:sp>
        <p:nvSpPr>
          <p:cNvPr id="9" name="Text Placeholder 8">
            <a:extLst>
              <a:ext uri="{FF2B5EF4-FFF2-40B4-BE49-F238E27FC236}">
                <a16:creationId xmlns:a16="http://schemas.microsoft.com/office/drawing/2014/main" id="{9A611717-560C-23BF-BFA5-6461F5FD8E88}"/>
              </a:ext>
            </a:extLst>
          </p:cNvPr>
          <p:cNvSpPr>
            <a:spLocks noGrp="1"/>
          </p:cNvSpPr>
          <p:nvPr>
            <p:ph type="body" sz="quarter" idx="30"/>
          </p:nvPr>
        </p:nvSpPr>
        <p:spPr bwMode="gray">
          <a:xfrm>
            <a:off x="478800" y="476672"/>
            <a:ext cx="1645200" cy="496800"/>
          </a:xfrm>
          <a:blipFill>
            <a:blip>
              <a:extLst>
                <a:ext uri="{96DAC541-7B7A-43D3-8B79-37D633B846F1}">
                  <asvg:svgBlip xmlns:asvg="http://schemas.microsoft.com/office/drawing/2016/SVG/main" r:embed="rId2"/>
                </a:ext>
              </a:extLst>
            </a:blip>
            <a:srcRect/>
            <a:stretch>
              <a:fillRect t="20" b="2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sp>
        <p:nvSpPr>
          <p:cNvPr id="13" name="Text Placeholder 8">
            <a:extLst>
              <a:ext uri="{FF2B5EF4-FFF2-40B4-BE49-F238E27FC236}">
                <a16:creationId xmlns:a16="http://schemas.microsoft.com/office/drawing/2014/main" id="{93782BBF-D8A0-BA04-4568-B85013E9E548}"/>
              </a:ext>
              <a:ext uri="{C183D7F6-B498-43B3-948B-1728B52AA6E4}">
                <adec:decorative xmlns:adec="http://schemas.microsoft.com/office/drawing/2017/decorative" val="1"/>
              </a:ext>
            </a:extLst>
          </p:cNvPr>
          <p:cNvSpPr>
            <a:spLocks noGrp="1"/>
          </p:cNvSpPr>
          <p:nvPr>
            <p:ph type="body" sz="quarter" idx="31"/>
          </p:nvPr>
        </p:nvSpPr>
        <p:spPr bwMode="gray">
          <a:xfrm>
            <a:off x="10092439" y="6166800"/>
            <a:ext cx="1620000" cy="216000"/>
          </a:xfrm>
          <a:blipFill>
            <a:blip>
              <a:extLst>
                <a:ext uri="{96DAC541-7B7A-43D3-8B79-37D633B846F1}">
                  <asvg:svgBlip xmlns:asvg="http://schemas.microsoft.com/office/drawing/2016/SVG/main" r:embed="rId3"/>
                </a:ext>
              </a:extLst>
            </a:blip>
            <a:srcRect/>
            <a:stretch>
              <a:fillRect t="-1800" b="-180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grpSp>
        <p:nvGrpSpPr>
          <p:cNvPr id="12" name="Group 11">
            <a:extLst>
              <a:ext uri="{FF2B5EF4-FFF2-40B4-BE49-F238E27FC236}">
                <a16:creationId xmlns:a16="http://schemas.microsoft.com/office/drawing/2014/main" id="{2AD6AF06-02D9-288E-3250-06E22F2FE2FC}"/>
              </a:ext>
              <a:ext uri="{C183D7F6-B498-43B3-948B-1728B52AA6E4}">
                <adec:decorative xmlns:adec="http://schemas.microsoft.com/office/drawing/2017/decorative" val="1"/>
              </a:ext>
            </a:extLst>
          </p:cNvPr>
          <p:cNvGrpSpPr/>
          <p:nvPr userDrawn="1"/>
        </p:nvGrpSpPr>
        <p:grpSpPr bwMode="gray">
          <a:xfrm>
            <a:off x="-1896888" y="0"/>
            <a:ext cx="1715078" cy="3744416"/>
            <a:chOff x="-1824880" y="2708920"/>
            <a:chExt cx="1715078" cy="3744416"/>
          </a:xfrm>
        </p:grpSpPr>
        <p:sp>
          <p:nvSpPr>
            <p:cNvPr id="14" name="TextBox 13">
              <a:extLst>
                <a:ext uri="{FF2B5EF4-FFF2-40B4-BE49-F238E27FC236}">
                  <a16:creationId xmlns:a16="http://schemas.microsoft.com/office/drawing/2014/main" id="{2B32CD0F-9230-7E21-AAD3-A6C5516575CD}"/>
                </a:ext>
              </a:extLst>
            </p:cNvPr>
            <p:cNvSpPr txBox="1"/>
            <p:nvPr userDrawn="1"/>
          </p:nvSpPr>
          <p:spPr bwMode="gray">
            <a:xfrm>
              <a:off x="-1824880" y="2708920"/>
              <a:ext cx="1715078" cy="3744416"/>
            </a:xfrm>
            <a:prstGeom prst="rect">
              <a:avLst/>
            </a:prstGeom>
            <a:solidFill>
              <a:schemeClr val="bg1"/>
            </a:solidFill>
          </p:spPr>
          <p:txBody>
            <a:bodyPr wrap="square" lIns="108000" tIns="108000" rIns="108000" bIns="108000">
              <a:noAutofit/>
            </a:bodyPr>
            <a:lstStyle/>
            <a:p>
              <a:pPr>
                <a:lnSpc>
                  <a:spcPct val="120000"/>
                </a:lnSpc>
                <a:spcAft>
                  <a:spcPts val="600"/>
                </a:spcAft>
              </a:pPr>
              <a:r>
                <a:rPr lang="en-US" sz="1100" b="1">
                  <a:solidFill>
                    <a:schemeClr val="tx1"/>
                  </a:solidFill>
                  <a:effectLst/>
                  <a:latin typeface="+mj-lt"/>
                </a:rPr>
                <a:t>To insert a picture:</a:t>
              </a:r>
            </a:p>
            <a:p>
              <a:pPr marL="144000" indent="-144000">
                <a:lnSpc>
                  <a:spcPct val="120000"/>
                </a:lnSpc>
                <a:spcAft>
                  <a:spcPts val="600"/>
                </a:spcAft>
                <a:buFont typeface="+mj-lt"/>
                <a:buAutoNum type="arabicPeriod"/>
              </a:pPr>
              <a:r>
                <a:rPr lang="en-US" sz="900">
                  <a:solidFill>
                    <a:schemeClr val="tx1"/>
                  </a:solidFill>
                  <a:effectLst/>
                  <a:latin typeface="+mn-lt"/>
                </a:rPr>
                <a:t>Click on the placeholder for pictures</a:t>
              </a:r>
            </a:p>
            <a:p>
              <a:pPr marL="144000" indent="-144000">
                <a:lnSpc>
                  <a:spcPct val="120000"/>
                </a:lnSpc>
                <a:spcAft>
                  <a:spcPts val="600"/>
                </a:spcAft>
                <a:buFont typeface="+mj-lt"/>
                <a:buAutoNum type="arabicPeriod"/>
              </a:pPr>
              <a:r>
                <a:rPr lang="en-US" sz="900">
                  <a:solidFill>
                    <a:schemeClr val="tx1"/>
                  </a:solidFill>
                  <a:effectLst/>
                  <a:latin typeface="+mn-lt"/>
                </a:rPr>
                <a:t>Open the menu “Insert”</a:t>
              </a:r>
            </a:p>
            <a:p>
              <a:pPr marL="144000" indent="-144000">
                <a:lnSpc>
                  <a:spcPct val="120000"/>
                </a:lnSpc>
                <a:spcAft>
                  <a:spcPts val="600"/>
                </a:spcAft>
                <a:buFont typeface="+mj-lt"/>
                <a:buAutoNum type="arabicPeriod"/>
              </a:pPr>
              <a:r>
                <a:rPr lang="en-US" sz="900">
                  <a:solidFill>
                    <a:schemeClr val="tx1"/>
                  </a:solidFill>
                  <a:effectLst/>
                  <a:latin typeface="+mn-lt"/>
                </a:rPr>
                <a:t>Choose “Pictures” and then the corresponding source where the image is located</a:t>
              </a:r>
              <a:endParaRPr lang="en-US" sz="900">
                <a:solidFill>
                  <a:schemeClr val="tx1"/>
                </a:solidFill>
                <a:latin typeface="+mn-lt"/>
              </a:endParaRPr>
            </a:p>
          </p:txBody>
        </p:sp>
        <p:pic>
          <p:nvPicPr>
            <p:cNvPr id="15" name="Picture 14">
              <a:extLst>
                <a:ext uri="{FF2B5EF4-FFF2-40B4-BE49-F238E27FC236}">
                  <a16:creationId xmlns:a16="http://schemas.microsoft.com/office/drawing/2014/main" id="{23E0A192-DE0E-E520-25E7-B303A079C7E3}"/>
                </a:ext>
              </a:extLst>
            </p:cNvPr>
            <p:cNvPicPr>
              <a:picLocks noChangeAspect="1"/>
            </p:cNvPicPr>
            <p:nvPr userDrawn="1"/>
          </p:nvPicPr>
          <p:blipFill rotWithShape="1">
            <a:blip r:embed="rId4"/>
            <a:srcRect l="8843" r="2395" b="2546"/>
            <a:stretch/>
          </p:blipFill>
          <p:spPr bwMode="gray">
            <a:xfrm>
              <a:off x="-1589806" y="4475212"/>
              <a:ext cx="745332" cy="1122804"/>
            </a:xfrm>
            <a:prstGeom prst="roundRect">
              <a:avLst>
                <a:gd name="adj" fmla="val 3514"/>
              </a:avLst>
            </a:prstGeom>
          </p:spPr>
        </p:pic>
        <p:sp>
          <p:nvSpPr>
            <p:cNvPr id="16" name="TextBox 15">
              <a:extLst>
                <a:ext uri="{FF2B5EF4-FFF2-40B4-BE49-F238E27FC236}">
                  <a16:creationId xmlns:a16="http://schemas.microsoft.com/office/drawing/2014/main" id="{BF14A84B-7BF0-7BFD-629D-A25AF4354A2D}"/>
                </a:ext>
              </a:extLst>
            </p:cNvPr>
            <p:cNvSpPr txBox="1"/>
            <p:nvPr userDrawn="1"/>
          </p:nvSpPr>
          <p:spPr bwMode="gray">
            <a:xfrm>
              <a:off x="-1824880" y="5589240"/>
              <a:ext cx="1715078" cy="864096"/>
            </a:xfrm>
            <a:prstGeom prst="rect">
              <a:avLst/>
            </a:prstGeom>
            <a:noFill/>
          </p:spPr>
          <p:txBody>
            <a:bodyPr wrap="square" lIns="108000" tIns="108000" rIns="108000" bIns="108000">
              <a:noAutofit/>
            </a:bodyPr>
            <a:lstStyle/>
            <a:p>
              <a:pPr marL="144000" indent="-144000">
                <a:spcAft>
                  <a:spcPts val="600"/>
                </a:spcAft>
                <a:buFont typeface="+mj-lt"/>
                <a:buAutoNum type="arabicPeriod" startAt="4"/>
              </a:pPr>
              <a:r>
                <a:rPr lang="en-US" sz="900">
                  <a:solidFill>
                    <a:schemeClr val="tx1"/>
                  </a:solidFill>
                  <a:effectLst/>
                  <a:latin typeface="+mn-lt"/>
                </a:rPr>
                <a:t>Now the image has </a:t>
              </a:r>
              <a:br>
                <a:rPr lang="en-US" sz="900">
                  <a:solidFill>
                    <a:schemeClr val="tx1"/>
                  </a:solidFill>
                  <a:effectLst/>
                  <a:latin typeface="+mn-lt"/>
                </a:rPr>
              </a:br>
              <a:r>
                <a:rPr lang="en-US" sz="900">
                  <a:solidFill>
                    <a:schemeClr val="tx1"/>
                  </a:solidFill>
                  <a:effectLst/>
                  <a:latin typeface="+mn-lt"/>
                </a:rPr>
                <a:t>been loaded into the </a:t>
              </a:r>
              <a:br>
                <a:rPr lang="en-US" sz="900">
                  <a:solidFill>
                    <a:schemeClr val="tx1"/>
                  </a:solidFill>
                  <a:effectLst/>
                  <a:latin typeface="+mn-lt"/>
                </a:rPr>
              </a:br>
              <a:r>
                <a:rPr lang="en-US" sz="900">
                  <a:solidFill>
                    <a:schemeClr val="tx1"/>
                  </a:solidFill>
                  <a:effectLst/>
                  <a:latin typeface="+mn-lt"/>
                </a:rPr>
                <a:t>placeholder.</a:t>
              </a:r>
              <a:endParaRPr lang="en-US" sz="900">
                <a:solidFill>
                  <a:schemeClr val="tx1"/>
                </a:solidFill>
                <a:latin typeface="+mn-lt"/>
              </a:endParaRPr>
            </a:p>
          </p:txBody>
        </p:sp>
      </p:grpSp>
    </p:spTree>
    <p:extLst>
      <p:ext uri="{BB962C8B-B14F-4D97-AF65-F5344CB8AC3E}">
        <p14:creationId xmlns:p14="http://schemas.microsoft.com/office/powerpoint/2010/main" val="145843852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image (small)">
    <p:bg bwMode="ltGray">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479426" y="2637000"/>
            <a:ext cx="7272338" cy="1584000"/>
          </a:xfrm>
        </p:spPr>
        <p:txBody>
          <a:bodyPr anchor="b"/>
          <a:lstStyle>
            <a:lvl1pPr algn="l">
              <a:defRPr sz="4800" b="1" i="0">
                <a:solidFill>
                  <a:schemeClr val="tx2"/>
                </a:solidFill>
                <a:latin typeface="+mj-lt"/>
              </a:defRPr>
            </a:lvl1pPr>
          </a:lstStyle>
          <a:p>
            <a:r>
              <a:rPr lang="en-US"/>
              <a:t>Presentation title</a:t>
            </a:r>
          </a:p>
        </p:txBody>
      </p:sp>
      <p:sp>
        <p:nvSpPr>
          <p:cNvPr id="3" name="Untertitel 2"/>
          <p:cNvSpPr>
            <a:spLocks noGrp="1"/>
          </p:cNvSpPr>
          <p:nvPr>
            <p:ph type="subTitle" idx="1" hasCustomPrompt="1"/>
          </p:nvPr>
        </p:nvSpPr>
        <p:spPr bwMode="gray">
          <a:xfrm>
            <a:off x="479426" y="4437120"/>
            <a:ext cx="7272928" cy="936000"/>
          </a:xfrm>
        </p:spPr>
        <p:txBody>
          <a:bodyPr/>
          <a:lstStyle>
            <a:lvl1pPr marL="0" indent="0" algn="l">
              <a:lnSpc>
                <a:spcPct val="100000"/>
              </a:lnSpc>
              <a:spcBef>
                <a:spcPts val="0"/>
              </a:spcBef>
              <a:spcAft>
                <a:spcPts val="2400"/>
              </a:spcAft>
              <a:buFont typeface="Arial" panose="020B0604020202020204" pitchFamily="34" charset="0"/>
              <a:buNone/>
              <a:defRPr sz="2400" b="0">
                <a:solidFill>
                  <a:schemeClr val="bg1"/>
                </a:solidFill>
                <a:latin typeface="+mj-lt"/>
              </a:defRPr>
            </a:lvl1pPr>
            <a:lvl2pPr marL="0" indent="0" algn="l">
              <a:lnSpc>
                <a:spcPct val="100000"/>
              </a:lnSpc>
              <a:spcBef>
                <a:spcPts val="0"/>
              </a:spcBef>
              <a:spcAft>
                <a:spcPts val="0"/>
              </a:spcAft>
              <a:buFont typeface="Arial" panose="020B0604020202020204" pitchFamily="34" charset="0"/>
              <a:buNone/>
              <a:defRPr sz="1600" b="0">
                <a:solidFill>
                  <a:schemeClr val="bg1"/>
                </a:solidFill>
              </a:defRPr>
            </a:lvl2pPr>
            <a:lvl3pPr marL="0" indent="0" algn="l">
              <a:lnSpc>
                <a:spcPct val="100000"/>
              </a:lnSpc>
              <a:spcBef>
                <a:spcPts val="0"/>
              </a:spcBef>
              <a:spcAft>
                <a:spcPts val="0"/>
              </a:spcAft>
              <a:buFont typeface="Arial" panose="020B0604020202020204" pitchFamily="34" charset="0"/>
              <a:buNone/>
              <a:defRPr sz="1600" b="0">
                <a:solidFill>
                  <a:schemeClr val="bg1"/>
                </a:solidFill>
              </a:defRPr>
            </a:lvl3pPr>
            <a:lvl4pPr marL="0" indent="0" algn="l">
              <a:lnSpc>
                <a:spcPct val="100000"/>
              </a:lnSpc>
              <a:spcBef>
                <a:spcPts val="0"/>
              </a:spcBef>
              <a:spcAft>
                <a:spcPts val="0"/>
              </a:spcAft>
              <a:buFont typeface="Arial" panose="020B0604020202020204" pitchFamily="34" charset="0"/>
              <a:buNone/>
              <a:defRPr sz="1600" b="0">
                <a:solidFill>
                  <a:schemeClr val="bg1"/>
                </a:solidFill>
              </a:defRPr>
            </a:lvl4pPr>
            <a:lvl5pPr marL="0" indent="0" algn="l">
              <a:lnSpc>
                <a:spcPct val="100000"/>
              </a:lnSpc>
              <a:spcBef>
                <a:spcPts val="0"/>
              </a:spcBef>
              <a:spcAft>
                <a:spcPts val="0"/>
              </a:spcAft>
              <a:buFont typeface="Arial" panose="020B0604020202020204" pitchFamily="34" charset="0"/>
              <a:buNone/>
              <a:defRPr sz="1600" b="0">
                <a:solidFill>
                  <a:schemeClr val="bg1"/>
                </a:solidFill>
              </a:defRPr>
            </a:lvl5pPr>
            <a:lvl6pPr marL="0" indent="0" algn="l">
              <a:lnSpc>
                <a:spcPct val="100000"/>
              </a:lnSpc>
              <a:spcBef>
                <a:spcPts val="0"/>
              </a:spcBef>
              <a:spcAft>
                <a:spcPts val="0"/>
              </a:spcAft>
              <a:buFont typeface="Arial" panose="020B0604020202020204" pitchFamily="34" charset="0"/>
              <a:buNone/>
              <a:defRPr sz="1600" b="0">
                <a:solidFill>
                  <a:schemeClr val="bg1"/>
                </a:solidFill>
              </a:defRPr>
            </a:lvl6pPr>
            <a:lvl7pPr marL="0" indent="0" algn="l">
              <a:lnSpc>
                <a:spcPct val="100000"/>
              </a:lnSpc>
              <a:spcBef>
                <a:spcPts val="0"/>
              </a:spcBef>
              <a:spcAft>
                <a:spcPts val="0"/>
              </a:spcAft>
              <a:buFont typeface="Arial" panose="020B0604020202020204" pitchFamily="34" charset="0"/>
              <a:buNone/>
              <a:defRPr sz="1600" b="0">
                <a:solidFill>
                  <a:schemeClr val="bg1"/>
                </a:solidFill>
              </a:defRPr>
            </a:lvl7pPr>
            <a:lvl8pPr marL="0" indent="0" algn="l">
              <a:lnSpc>
                <a:spcPct val="100000"/>
              </a:lnSpc>
              <a:spcBef>
                <a:spcPts val="0"/>
              </a:spcBef>
              <a:spcAft>
                <a:spcPts val="0"/>
              </a:spcAft>
              <a:buFont typeface="Arial" panose="020B0604020202020204" pitchFamily="34" charset="0"/>
              <a:buNone/>
              <a:defRPr sz="1600" b="0">
                <a:solidFill>
                  <a:schemeClr val="bg1"/>
                </a:solidFill>
              </a:defRPr>
            </a:lvl8pPr>
            <a:lvl9pPr marL="0" indent="0" algn="l">
              <a:lnSpc>
                <a:spcPct val="100000"/>
              </a:lnSpc>
              <a:spcBef>
                <a:spcPts val="0"/>
              </a:spcBef>
              <a:spcAft>
                <a:spcPts val="0"/>
              </a:spcAft>
              <a:buFont typeface="Arial" panose="020B0604020202020204" pitchFamily="34" charset="0"/>
              <a:buNone/>
              <a:defRPr sz="1600" b="0">
                <a:solidFill>
                  <a:schemeClr val="bg1"/>
                </a:solidFill>
              </a:defRPr>
            </a:lvl9pPr>
          </a:lstStyle>
          <a:p>
            <a:r>
              <a:rPr lang="en-US"/>
              <a:t>Subtitle of the presentation</a:t>
            </a:r>
          </a:p>
          <a:p>
            <a:pPr lvl="1"/>
            <a:r>
              <a:rPr lang="en-US"/>
              <a:t>Author | Date | Place</a:t>
            </a:r>
          </a:p>
        </p:txBody>
      </p:sp>
      <p:sp>
        <p:nvSpPr>
          <p:cNvPr id="11" name="Bildplatzhalter 10">
            <a:extLst>
              <a:ext uri="{FF2B5EF4-FFF2-40B4-BE49-F238E27FC236}">
                <a16:creationId xmlns:a16="http://schemas.microsoft.com/office/drawing/2014/main" id="{E497B016-C9FA-B4F6-C161-98540A473741}"/>
              </a:ext>
            </a:extLst>
          </p:cNvPr>
          <p:cNvSpPr>
            <a:spLocks noGrp="1"/>
          </p:cNvSpPr>
          <p:nvPr>
            <p:ph type="pic" sz="quarter" idx="10" hasCustomPrompt="1"/>
          </p:nvPr>
        </p:nvSpPr>
        <p:spPr bwMode="gray">
          <a:xfrm>
            <a:off x="8112125" y="0"/>
            <a:ext cx="4079875" cy="6858000"/>
          </a:xfrm>
          <a:solidFill>
            <a:srgbClr val="E5E3DE"/>
          </a:solidFill>
        </p:spPr>
        <p:txBody>
          <a:bodyPr tIns="720000" anchor="ctr" anchorCtr="0"/>
          <a:lstStyle>
            <a:lvl1pPr marL="0" indent="0" algn="ctr">
              <a:spcBef>
                <a:spcPts val="0"/>
              </a:spcBef>
              <a:spcAft>
                <a:spcPts val="0"/>
              </a:spcAft>
              <a:buFontTx/>
              <a:buNone/>
              <a:tabLst/>
              <a:defRPr sz="1200" b="0"/>
            </a:lvl1pPr>
            <a:lvl2pPr marL="0" indent="0" algn="ctr">
              <a:spcBef>
                <a:spcPts val="0"/>
              </a:spcBef>
              <a:spcAft>
                <a:spcPts val="0"/>
              </a:spcAft>
              <a:buFontTx/>
              <a:buNone/>
              <a:tabLst/>
              <a:defRPr sz="1200" b="0"/>
            </a:lvl2pPr>
            <a:lvl3pPr marL="0" indent="0" algn="ctr">
              <a:spcBef>
                <a:spcPts val="0"/>
              </a:spcBef>
              <a:spcAft>
                <a:spcPts val="0"/>
              </a:spcAft>
              <a:buFontTx/>
              <a:buNone/>
              <a:tabLst/>
              <a:defRPr sz="1200" b="0"/>
            </a:lvl3pPr>
            <a:lvl4pPr marL="0" indent="0" algn="ctr">
              <a:spcBef>
                <a:spcPts val="0"/>
              </a:spcBef>
              <a:spcAft>
                <a:spcPts val="0"/>
              </a:spcAft>
              <a:buFontTx/>
              <a:buNone/>
              <a:tabLst/>
              <a:defRPr sz="1200" b="0"/>
            </a:lvl4pPr>
            <a:lvl5pPr marL="0" indent="0" algn="ctr">
              <a:spcBef>
                <a:spcPts val="0"/>
              </a:spcBef>
              <a:spcAft>
                <a:spcPts val="0"/>
              </a:spcAft>
              <a:buFontTx/>
              <a:buNone/>
              <a:tabLst/>
              <a:defRPr sz="1200" b="0"/>
            </a:lvl5pPr>
            <a:lvl6pPr marL="0" indent="0" algn="ctr">
              <a:spcBef>
                <a:spcPts val="0"/>
              </a:spcBef>
              <a:spcAft>
                <a:spcPts val="0"/>
              </a:spcAft>
              <a:buFontTx/>
              <a:buNone/>
              <a:tabLst/>
              <a:defRPr sz="1200" b="0"/>
            </a:lvl6pPr>
            <a:lvl7pPr marL="0" indent="0" algn="ctr">
              <a:spcBef>
                <a:spcPts val="0"/>
              </a:spcBef>
              <a:spcAft>
                <a:spcPts val="0"/>
              </a:spcAft>
              <a:buFontTx/>
              <a:buNone/>
              <a:tabLst/>
              <a:defRPr sz="1200" b="0"/>
            </a:lvl7pPr>
            <a:lvl8pPr marL="0" indent="0" algn="ctr">
              <a:spcBef>
                <a:spcPts val="0"/>
              </a:spcBef>
              <a:spcAft>
                <a:spcPts val="0"/>
              </a:spcAft>
              <a:buFontTx/>
              <a:buNone/>
              <a:tabLst/>
              <a:defRPr sz="1200" b="0"/>
            </a:lvl8pPr>
            <a:lvl9pPr marL="0" indent="0" algn="ctr">
              <a:spcBef>
                <a:spcPts val="0"/>
              </a:spcBef>
              <a:spcAft>
                <a:spcPts val="0"/>
              </a:spcAft>
              <a:buFontTx/>
              <a:buNone/>
              <a:tabLst/>
              <a:defRPr sz="1200" b="0"/>
            </a:lvl9pPr>
          </a:lstStyle>
          <a:p>
            <a:r>
              <a:rPr lang="en-US"/>
              <a:t>Add picture</a:t>
            </a:r>
          </a:p>
        </p:txBody>
      </p:sp>
      <p:pic>
        <p:nvPicPr>
          <p:cNvPr id="14" name="Grafik 13">
            <a:extLst>
              <a:ext uri="{FF2B5EF4-FFF2-40B4-BE49-F238E27FC236}">
                <a16:creationId xmlns:a16="http://schemas.microsoft.com/office/drawing/2014/main" id="{AB10EE33-A0A3-2BD8-C7ED-852048EC8CE6}"/>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bwMode="gray">
          <a:xfrm>
            <a:off x="478800" y="475200"/>
            <a:ext cx="1645200" cy="496608"/>
          </a:xfrm>
          <a:prstGeom prst="rect">
            <a:avLst/>
          </a:prstGeom>
        </p:spPr>
      </p:pic>
      <p:sp>
        <p:nvSpPr>
          <p:cNvPr id="4" name="Fußzeilenplatzhalter 3">
            <a:extLst>
              <a:ext uri="{FF2B5EF4-FFF2-40B4-BE49-F238E27FC236}">
                <a16:creationId xmlns:a16="http://schemas.microsoft.com/office/drawing/2014/main" id="{C5F7B9D5-A641-50BA-7FC3-561DC9FE3D6A}"/>
              </a:ext>
            </a:extLst>
          </p:cNvPr>
          <p:cNvSpPr>
            <a:spLocks noGrp="1"/>
          </p:cNvSpPr>
          <p:nvPr>
            <p:ph type="ftr" sz="quarter" idx="19"/>
          </p:nvPr>
        </p:nvSpPr>
        <p:spPr bwMode="gray">
          <a:xfrm>
            <a:off x="479426" y="6165328"/>
            <a:ext cx="5040000" cy="216000"/>
          </a:xfrm>
        </p:spPr>
        <p:txBody>
          <a:bodyPr/>
          <a:lstStyle>
            <a:lvl1pPr algn="l">
              <a:defRPr>
                <a:solidFill>
                  <a:schemeClr val="bg1"/>
                </a:solidFill>
              </a:defRPr>
            </a:lvl1pPr>
          </a:lstStyle>
          <a:p>
            <a:r>
              <a:rPr lang="en-US"/>
              <a:t>ONLY FOR INTERNAL USE</a:t>
            </a:r>
          </a:p>
        </p:txBody>
      </p:sp>
      <p:sp>
        <p:nvSpPr>
          <p:cNvPr id="5" name="Text Placeholder 8">
            <a:extLst>
              <a:ext uri="{FF2B5EF4-FFF2-40B4-BE49-F238E27FC236}">
                <a16:creationId xmlns:a16="http://schemas.microsoft.com/office/drawing/2014/main" id="{D866CAA2-63E1-6F81-7EFF-FDAEDBEBDB8A}"/>
              </a:ext>
              <a:ext uri="{C183D7F6-B498-43B3-948B-1728B52AA6E4}">
                <adec:decorative xmlns:adec="http://schemas.microsoft.com/office/drawing/2017/decorative" val="1"/>
              </a:ext>
            </a:extLst>
          </p:cNvPr>
          <p:cNvSpPr>
            <a:spLocks noGrp="1"/>
          </p:cNvSpPr>
          <p:nvPr>
            <p:ph type="body" sz="quarter" idx="31"/>
          </p:nvPr>
        </p:nvSpPr>
        <p:spPr bwMode="gray">
          <a:xfrm>
            <a:off x="10092439" y="6166800"/>
            <a:ext cx="1620000" cy="216000"/>
          </a:xfrm>
          <a:blipFill>
            <a:blip>
              <a:extLst>
                <a:ext uri="{96DAC541-7B7A-43D3-8B79-37D633B846F1}">
                  <asvg:svgBlip xmlns:asvg="http://schemas.microsoft.com/office/drawing/2016/SVG/main" r:embed="rId3"/>
                </a:ext>
              </a:extLst>
            </a:blip>
            <a:srcRect/>
            <a:stretch>
              <a:fillRect t="-1800" b="-1800"/>
            </a:stretch>
          </a:blipFill>
        </p:spPr>
        <p:txBody>
          <a:bodyPr/>
          <a:lstStyle>
            <a:lvl1pPr marL="0" indent="0">
              <a:lnSpc>
                <a:spcPct val="100000"/>
              </a:lnSpc>
              <a:spcAft>
                <a:spcPts val="0"/>
              </a:spcAft>
              <a:buFontTx/>
              <a:buNone/>
              <a:defRPr sz="200">
                <a:noFill/>
              </a:defRPr>
            </a:lvl1pPr>
            <a:lvl2pPr marL="0" indent="0">
              <a:lnSpc>
                <a:spcPct val="100000"/>
              </a:lnSpc>
              <a:spcAft>
                <a:spcPts val="0"/>
              </a:spcAft>
              <a:buFontTx/>
              <a:buNone/>
              <a:defRPr sz="200">
                <a:noFill/>
              </a:defRPr>
            </a:lvl2pPr>
            <a:lvl3pPr marL="0" indent="0">
              <a:lnSpc>
                <a:spcPct val="100000"/>
              </a:lnSpc>
              <a:spcAft>
                <a:spcPts val="0"/>
              </a:spcAft>
              <a:buFontTx/>
              <a:buNone/>
              <a:defRPr sz="200">
                <a:noFill/>
              </a:defRPr>
            </a:lvl3pPr>
            <a:lvl4pPr marL="0" indent="0">
              <a:lnSpc>
                <a:spcPct val="100000"/>
              </a:lnSpc>
              <a:spcAft>
                <a:spcPts val="0"/>
              </a:spcAft>
              <a:buFontTx/>
              <a:buNone/>
              <a:defRPr sz="200">
                <a:noFill/>
              </a:defRPr>
            </a:lvl4pPr>
            <a:lvl5pPr marL="0" indent="0">
              <a:lnSpc>
                <a:spcPct val="100000"/>
              </a:lnSpc>
              <a:spcAft>
                <a:spcPts val="0"/>
              </a:spcAft>
              <a:buFontTx/>
              <a:buNone/>
              <a:defRPr sz="200">
                <a:noFill/>
              </a:defRPr>
            </a:lvl5pPr>
          </a:lstStyle>
          <a:p>
            <a:pPr lvl="0"/>
            <a:r>
              <a:rPr lang="de-DE"/>
              <a:t>Mastertextformat bearbeiten</a:t>
            </a:r>
          </a:p>
        </p:txBody>
      </p:sp>
    </p:spTree>
    <p:extLst>
      <p:ext uri="{BB962C8B-B14F-4D97-AF65-F5344CB8AC3E}">
        <p14:creationId xmlns:p14="http://schemas.microsoft.com/office/powerpoint/2010/main" val="3434275153"/>
      </p:ext>
    </p:extLst>
  </p:cSld>
  <p:clrMapOvr>
    <a:masterClrMapping/>
  </p:clrMapOvr>
  <p:extLst>
    <p:ext uri="{DCECCB84-F9BA-43D5-87BE-67443E8EF086}">
      <p15:sldGuideLst xmlns:p15="http://schemas.microsoft.com/office/powerpoint/2012/main">
        <p15:guide id="1" orient="horz" pos="2682">
          <p15:clr>
            <a:srgbClr val="FBAE40"/>
          </p15:clr>
        </p15:guide>
        <p15:guide id="7" orient="horz" pos="279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lvl1pPr>
          </a:lstStyle>
          <a:p>
            <a:r>
              <a:rPr lang="en-US"/>
              <a:t>Add agenda title</a:t>
            </a:r>
          </a:p>
        </p:txBody>
      </p:sp>
      <p:sp>
        <p:nvSpPr>
          <p:cNvPr id="10" name="Textplatzhalter 9"/>
          <p:cNvSpPr>
            <a:spLocks noGrp="1"/>
          </p:cNvSpPr>
          <p:nvPr>
            <p:ph type="body" sz="quarter" idx="15" hasCustomPrompt="1"/>
          </p:nvPr>
        </p:nvSpPr>
        <p:spPr bwMode="gray">
          <a:xfrm>
            <a:off x="479424" y="1412876"/>
            <a:ext cx="11233151" cy="4537074"/>
          </a:xfrm>
        </p:spPr>
        <p:txBody>
          <a:bodyPr/>
          <a:lstStyle>
            <a:lvl1pPr marL="360000" indent="-360000">
              <a:spcBef>
                <a:spcPts val="1800"/>
              </a:spcBef>
              <a:buFont typeface="+mj-lt"/>
              <a:buAutoNum type="arabicPeriod"/>
              <a:defRPr sz="2000"/>
            </a:lvl1pPr>
            <a:lvl2pPr marL="540000" indent="-180000">
              <a:spcBef>
                <a:spcPts val="200"/>
              </a:spcBef>
              <a:spcAft>
                <a:spcPts val="200"/>
              </a:spcAft>
              <a:buFont typeface="Arial" panose="020B0604020202020204" pitchFamily="34" charset="0"/>
              <a:buChar char="•"/>
              <a:defRPr/>
            </a:lvl2pPr>
            <a:lvl3pPr marL="540000" indent="-180000">
              <a:spcBef>
                <a:spcPts val="200"/>
              </a:spcBef>
              <a:spcAft>
                <a:spcPts val="200"/>
              </a:spcAft>
              <a:buFont typeface="Arial" panose="020B0604020202020204" pitchFamily="34" charset="0"/>
              <a:buChar char="•"/>
              <a:defRPr/>
            </a:lvl3pPr>
            <a:lvl4pPr marL="540000" indent="-180000">
              <a:spcBef>
                <a:spcPts val="200"/>
              </a:spcBef>
              <a:spcAft>
                <a:spcPts val="200"/>
              </a:spcAft>
              <a:buFont typeface="Arial" panose="020B0604020202020204" pitchFamily="34" charset="0"/>
              <a:buChar char="•"/>
              <a:defRPr/>
            </a:lvl4pPr>
            <a:lvl5pPr marL="540000" indent="-180000">
              <a:spcBef>
                <a:spcPts val="200"/>
              </a:spcBef>
              <a:spcAft>
                <a:spcPts val="200"/>
              </a:spcAft>
              <a:buFont typeface="Arial" panose="020B0604020202020204" pitchFamily="34" charset="0"/>
              <a:buChar char="•"/>
              <a:defRPr sz="1600"/>
            </a:lvl5pPr>
            <a:lvl6pPr marL="540000" indent="-180000">
              <a:spcBef>
                <a:spcPts val="200"/>
              </a:spcBef>
              <a:spcAft>
                <a:spcPts val="200"/>
              </a:spcAft>
              <a:buFont typeface="Arial" panose="020B0604020202020204" pitchFamily="34" charset="0"/>
              <a:buChar char="•"/>
              <a:defRPr sz="1600"/>
            </a:lvl6pPr>
            <a:lvl7pPr marL="540000" indent="-180000">
              <a:spcBef>
                <a:spcPts val="200"/>
              </a:spcBef>
              <a:spcAft>
                <a:spcPts val="200"/>
              </a:spcAft>
              <a:buFont typeface="Arial" panose="020B0604020202020204" pitchFamily="34" charset="0"/>
              <a:buChar char="•"/>
              <a:defRPr sz="1600"/>
            </a:lvl7pPr>
            <a:lvl8pPr marL="540000" indent="-180000">
              <a:spcBef>
                <a:spcPts val="200"/>
              </a:spcBef>
              <a:spcAft>
                <a:spcPts val="200"/>
              </a:spcAft>
              <a:buFont typeface="Arial" panose="020B0604020202020204" pitchFamily="34" charset="0"/>
              <a:buChar char="•"/>
              <a:defRPr sz="1600"/>
            </a:lvl8pPr>
            <a:lvl9pPr marL="540000" indent="-180000">
              <a:spcBef>
                <a:spcPts val="200"/>
              </a:spcBef>
              <a:spcAft>
                <a:spcPts val="200"/>
              </a:spcAft>
              <a:buFont typeface="Arial" panose="020B0604020202020204" pitchFamily="34" charset="0"/>
              <a:buChar char="•"/>
              <a:defRPr sz="1600"/>
            </a:lvl9pPr>
          </a:lstStyle>
          <a:p>
            <a:pPr lvl="0"/>
            <a:r>
              <a:rPr lang="en-US"/>
              <a:t>Edit text by clicking. Use the "Increase/decrease list level" buttons on the Start tab to switch between the set up text levels.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ußzeilenplatzhalter 5">
            <a:extLst>
              <a:ext uri="{FF2B5EF4-FFF2-40B4-BE49-F238E27FC236}">
                <a16:creationId xmlns:a16="http://schemas.microsoft.com/office/drawing/2014/main" id="{BA817014-5BFC-469F-98F9-387F1D269363}"/>
              </a:ext>
            </a:extLst>
          </p:cNvPr>
          <p:cNvSpPr>
            <a:spLocks noGrp="1"/>
          </p:cNvSpPr>
          <p:nvPr>
            <p:ph type="ftr" sz="quarter" idx="16"/>
          </p:nvPr>
        </p:nvSpPr>
        <p:spPr bwMode="gray"/>
        <p:txBody>
          <a:bodyPr/>
          <a:lstStyle/>
          <a:p>
            <a:r>
              <a:rPr lang="en-US"/>
              <a:t>Presentation title    |    ONLY FOR INTERNAL USE</a:t>
            </a:r>
          </a:p>
        </p:txBody>
      </p:sp>
      <p:sp>
        <p:nvSpPr>
          <p:cNvPr id="7" name="Foliennummernplatzhalter 6">
            <a:extLst>
              <a:ext uri="{FF2B5EF4-FFF2-40B4-BE49-F238E27FC236}">
                <a16:creationId xmlns:a16="http://schemas.microsoft.com/office/drawing/2014/main" id="{BF4CBD4C-0F49-F57C-9B27-DEC864627EEC}"/>
              </a:ext>
            </a:extLst>
          </p:cNvPr>
          <p:cNvSpPr>
            <a:spLocks noGrp="1"/>
          </p:cNvSpPr>
          <p:nvPr>
            <p:ph type="sldNum" sz="quarter" idx="17"/>
          </p:nvPr>
        </p:nvSpPr>
        <p:spPr bwMode="gray"/>
        <p:txBody>
          <a:bodyPr/>
          <a:lstStyle/>
          <a:p>
            <a:fld id="{8FF9B0DE-3FEB-4AA0-B465-B80EF7C1333D}" type="slidenum">
              <a:rPr lang="en-US" smtClean="0"/>
              <a:pPr/>
              <a:t>‹Nr.›</a:t>
            </a:fld>
            <a:endParaRPr lang="en-US"/>
          </a:p>
        </p:txBody>
      </p:sp>
    </p:spTree>
    <p:extLst>
      <p:ext uri="{BB962C8B-B14F-4D97-AF65-F5344CB8AC3E}">
        <p14:creationId xmlns:p14="http://schemas.microsoft.com/office/powerpoint/2010/main" val="3442661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alternative">
    <p:bg bwMode="blackWhite">
      <p:bgPr>
        <a:solidFill>
          <a:schemeClr val="bg2"/>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1F75BC8-F612-2B70-B801-672E4369F889}"/>
              </a:ext>
            </a:extLst>
          </p:cNvPr>
          <p:cNvSpPr>
            <a:spLocks noGrp="1"/>
          </p:cNvSpPr>
          <p:nvPr>
            <p:ph type="title" hasCustomPrompt="1"/>
          </p:nvPr>
        </p:nvSpPr>
        <p:spPr bwMode="gray"/>
        <p:txBody>
          <a:bodyPr/>
          <a:lstStyle>
            <a:lvl1pPr>
              <a:defRPr>
                <a:solidFill>
                  <a:schemeClr val="tx2"/>
                </a:solidFill>
              </a:defRPr>
            </a:lvl1pPr>
          </a:lstStyle>
          <a:p>
            <a:r>
              <a:rPr lang="en-US"/>
              <a:t>Add agenda title</a:t>
            </a:r>
          </a:p>
        </p:txBody>
      </p:sp>
      <p:sp>
        <p:nvSpPr>
          <p:cNvPr id="6" name="Fußzeilenplatzhalter 5">
            <a:extLst>
              <a:ext uri="{FF2B5EF4-FFF2-40B4-BE49-F238E27FC236}">
                <a16:creationId xmlns:a16="http://schemas.microsoft.com/office/drawing/2014/main" id="{BA817014-5BFC-469F-98F9-387F1D269363}"/>
              </a:ext>
            </a:extLst>
          </p:cNvPr>
          <p:cNvSpPr>
            <a:spLocks noGrp="1"/>
          </p:cNvSpPr>
          <p:nvPr>
            <p:ph type="ftr" sz="quarter" idx="16"/>
          </p:nvPr>
        </p:nvSpPr>
        <p:spPr bwMode="gray"/>
        <p:txBody>
          <a:bodyPr/>
          <a:lstStyle>
            <a:lvl1pPr>
              <a:defRPr>
                <a:solidFill>
                  <a:schemeClr val="bg1"/>
                </a:solidFill>
              </a:defRPr>
            </a:lvl1pPr>
          </a:lstStyle>
          <a:p>
            <a:r>
              <a:rPr lang="en-US"/>
              <a:t>Presentation title    |    ONLY FOR INTERNAL USE</a:t>
            </a:r>
          </a:p>
        </p:txBody>
      </p:sp>
      <p:sp>
        <p:nvSpPr>
          <p:cNvPr id="7" name="Foliennummernplatzhalter 6">
            <a:extLst>
              <a:ext uri="{FF2B5EF4-FFF2-40B4-BE49-F238E27FC236}">
                <a16:creationId xmlns:a16="http://schemas.microsoft.com/office/drawing/2014/main" id="{BF4CBD4C-0F49-F57C-9B27-DEC864627EEC}"/>
              </a:ext>
            </a:extLst>
          </p:cNvPr>
          <p:cNvSpPr>
            <a:spLocks noGrp="1"/>
          </p:cNvSpPr>
          <p:nvPr>
            <p:ph type="sldNum" sz="quarter" idx="17"/>
          </p:nvPr>
        </p:nvSpPr>
        <p:spPr bwMode="gray"/>
        <p:txBody>
          <a:bodyPr/>
          <a:lstStyle>
            <a:lvl1pPr>
              <a:defRPr>
                <a:solidFill>
                  <a:schemeClr val="bg1"/>
                </a:solidFill>
              </a:defRPr>
            </a:lvl1pPr>
          </a:lstStyle>
          <a:p>
            <a:fld id="{8FF9B0DE-3FEB-4AA0-B465-B80EF7C1333D}" type="slidenum">
              <a:rPr lang="en-US" smtClean="0"/>
              <a:pPr/>
              <a:t>‹Nr.›</a:t>
            </a:fld>
            <a:endParaRPr lang="en-US"/>
          </a:p>
        </p:txBody>
      </p:sp>
      <p:sp>
        <p:nvSpPr>
          <p:cNvPr id="15" name="Textplatzhalter 8">
            <a:extLst>
              <a:ext uri="{FF2B5EF4-FFF2-40B4-BE49-F238E27FC236}">
                <a16:creationId xmlns:a16="http://schemas.microsoft.com/office/drawing/2014/main" id="{4C4A6E80-CB53-4D72-1B7B-3500815C4B7B}"/>
              </a:ext>
            </a:extLst>
          </p:cNvPr>
          <p:cNvSpPr>
            <a:spLocks noGrp="1"/>
          </p:cNvSpPr>
          <p:nvPr>
            <p:ph type="body" sz="quarter" idx="48" hasCustomPrompt="1"/>
          </p:nvPr>
        </p:nvSpPr>
        <p:spPr bwMode="white">
          <a:xfrm>
            <a:off x="479480" y="1412776"/>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9" name="Textplatzhalter 8">
            <a:extLst>
              <a:ext uri="{FF2B5EF4-FFF2-40B4-BE49-F238E27FC236}">
                <a16:creationId xmlns:a16="http://schemas.microsoft.com/office/drawing/2014/main" id="{7E03331E-BAE6-FE9A-0655-4888C3038D4F}"/>
              </a:ext>
            </a:extLst>
          </p:cNvPr>
          <p:cNvSpPr>
            <a:spLocks noGrp="1"/>
          </p:cNvSpPr>
          <p:nvPr>
            <p:ph type="body" sz="quarter" idx="18" hasCustomPrompt="1"/>
          </p:nvPr>
        </p:nvSpPr>
        <p:spPr bwMode="gray">
          <a:xfrm>
            <a:off x="1485714" y="1412776"/>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26" name="Textplatzhalter 8">
            <a:extLst>
              <a:ext uri="{FF2B5EF4-FFF2-40B4-BE49-F238E27FC236}">
                <a16:creationId xmlns:a16="http://schemas.microsoft.com/office/drawing/2014/main" id="{54A84130-BB18-0BA4-1EE9-823C0DB98D2B}"/>
              </a:ext>
            </a:extLst>
          </p:cNvPr>
          <p:cNvSpPr>
            <a:spLocks noGrp="1"/>
          </p:cNvSpPr>
          <p:nvPr>
            <p:ph type="body" sz="quarter" idx="30" hasCustomPrompt="1"/>
          </p:nvPr>
        </p:nvSpPr>
        <p:spPr bwMode="white">
          <a:xfrm>
            <a:off x="479480" y="2529950"/>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27" name="Textplatzhalter 8">
            <a:extLst>
              <a:ext uri="{FF2B5EF4-FFF2-40B4-BE49-F238E27FC236}">
                <a16:creationId xmlns:a16="http://schemas.microsoft.com/office/drawing/2014/main" id="{208F9C79-09A7-4EEA-9FFB-C9B3089CC82C}"/>
              </a:ext>
            </a:extLst>
          </p:cNvPr>
          <p:cNvSpPr>
            <a:spLocks noGrp="1"/>
          </p:cNvSpPr>
          <p:nvPr>
            <p:ph type="body" sz="quarter" idx="31" hasCustomPrompt="1"/>
          </p:nvPr>
        </p:nvSpPr>
        <p:spPr bwMode="white">
          <a:xfrm>
            <a:off x="479376" y="3646074"/>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28" name="Textplatzhalter 8">
            <a:extLst>
              <a:ext uri="{FF2B5EF4-FFF2-40B4-BE49-F238E27FC236}">
                <a16:creationId xmlns:a16="http://schemas.microsoft.com/office/drawing/2014/main" id="{07B81727-F8CD-3444-26FB-0954D4A41441}"/>
              </a:ext>
            </a:extLst>
          </p:cNvPr>
          <p:cNvSpPr>
            <a:spLocks noGrp="1"/>
          </p:cNvSpPr>
          <p:nvPr>
            <p:ph type="body" sz="quarter" idx="32" hasCustomPrompt="1"/>
          </p:nvPr>
        </p:nvSpPr>
        <p:spPr bwMode="white">
          <a:xfrm>
            <a:off x="479376" y="4762198"/>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30" name="Textplatzhalter 8">
            <a:extLst>
              <a:ext uri="{FF2B5EF4-FFF2-40B4-BE49-F238E27FC236}">
                <a16:creationId xmlns:a16="http://schemas.microsoft.com/office/drawing/2014/main" id="{176E8A7C-F934-3053-3346-B9C0DDCB28B0}"/>
              </a:ext>
            </a:extLst>
          </p:cNvPr>
          <p:cNvSpPr>
            <a:spLocks noGrp="1"/>
          </p:cNvSpPr>
          <p:nvPr>
            <p:ph type="body" sz="quarter" idx="34" hasCustomPrompt="1"/>
          </p:nvPr>
        </p:nvSpPr>
        <p:spPr bwMode="white">
          <a:xfrm>
            <a:off x="6252635" y="1412776"/>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34" name="Textplatzhalter 8">
            <a:extLst>
              <a:ext uri="{FF2B5EF4-FFF2-40B4-BE49-F238E27FC236}">
                <a16:creationId xmlns:a16="http://schemas.microsoft.com/office/drawing/2014/main" id="{6F35D68B-9EA2-1F5E-DBD3-B9F93C1D90B9}"/>
              </a:ext>
            </a:extLst>
          </p:cNvPr>
          <p:cNvSpPr>
            <a:spLocks noGrp="1"/>
          </p:cNvSpPr>
          <p:nvPr>
            <p:ph type="body" sz="quarter" idx="38" hasCustomPrompt="1"/>
          </p:nvPr>
        </p:nvSpPr>
        <p:spPr bwMode="white">
          <a:xfrm>
            <a:off x="6252531" y="2529950"/>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35" name="Textplatzhalter 8">
            <a:extLst>
              <a:ext uri="{FF2B5EF4-FFF2-40B4-BE49-F238E27FC236}">
                <a16:creationId xmlns:a16="http://schemas.microsoft.com/office/drawing/2014/main" id="{C0AE24B1-32EB-BCA7-7B48-261B6399A0A5}"/>
              </a:ext>
            </a:extLst>
          </p:cNvPr>
          <p:cNvSpPr>
            <a:spLocks noGrp="1"/>
          </p:cNvSpPr>
          <p:nvPr>
            <p:ph type="body" sz="quarter" idx="39" hasCustomPrompt="1"/>
          </p:nvPr>
        </p:nvSpPr>
        <p:spPr bwMode="white">
          <a:xfrm>
            <a:off x="6252427" y="3646074"/>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36" name="Textplatzhalter 8">
            <a:extLst>
              <a:ext uri="{FF2B5EF4-FFF2-40B4-BE49-F238E27FC236}">
                <a16:creationId xmlns:a16="http://schemas.microsoft.com/office/drawing/2014/main" id="{A942C4DD-370F-53DC-9980-04DA927CBB92}"/>
              </a:ext>
            </a:extLst>
          </p:cNvPr>
          <p:cNvSpPr>
            <a:spLocks noGrp="1"/>
          </p:cNvSpPr>
          <p:nvPr>
            <p:ph type="body" sz="quarter" idx="40" hasCustomPrompt="1"/>
          </p:nvPr>
        </p:nvSpPr>
        <p:spPr bwMode="white">
          <a:xfrm>
            <a:off x="6252427" y="4762198"/>
            <a:ext cx="792000" cy="540000"/>
          </a:xfrm>
          <a:solidFill>
            <a:schemeClr val="bg2"/>
          </a:solidFill>
          <a:effectLst/>
        </p:spPr>
        <p:txBody>
          <a:bodyPr wrap="none" rIns="0" bIns="72000" anchor="ctr" anchorCtr="0"/>
          <a:lstStyle>
            <a:lvl1pPr marL="0" indent="0" algn="l">
              <a:buFontTx/>
              <a:buNone/>
              <a:defRPr sz="4400" b="1">
                <a:solidFill>
                  <a:schemeClr val="tx2"/>
                </a:solidFill>
                <a:latin typeface="+mj-lt"/>
              </a:defRPr>
            </a:lvl1pPr>
            <a:lvl2pPr marL="0" indent="0">
              <a:buFontTx/>
              <a:buNone/>
              <a:defRPr sz="4400" b="1">
                <a:solidFill>
                  <a:schemeClr val="tx2"/>
                </a:solidFill>
                <a:latin typeface="+mj-lt"/>
              </a:defRPr>
            </a:lvl2pPr>
            <a:lvl3pPr marL="0" indent="0">
              <a:buFontTx/>
              <a:buNone/>
              <a:defRPr sz="4400" b="1">
                <a:solidFill>
                  <a:schemeClr val="tx2"/>
                </a:solidFill>
                <a:latin typeface="+mj-lt"/>
              </a:defRPr>
            </a:lvl3pPr>
            <a:lvl4pPr marL="0" indent="0">
              <a:buFontTx/>
              <a:buNone/>
              <a:defRPr sz="4400" b="1">
                <a:solidFill>
                  <a:schemeClr val="tx2"/>
                </a:solidFill>
                <a:latin typeface="+mj-lt"/>
              </a:defRPr>
            </a:lvl4pPr>
            <a:lvl5pPr marL="0" indent="0">
              <a:buFontTx/>
              <a:buNone/>
              <a:defRPr sz="4400" b="1">
                <a:solidFill>
                  <a:schemeClr val="tx2"/>
                </a:solidFill>
                <a:latin typeface="+mj-lt"/>
              </a:defRPr>
            </a:lvl5pPr>
            <a:lvl6pPr marL="0" indent="0">
              <a:buFontTx/>
              <a:buNone/>
              <a:defRPr sz="4400" b="1">
                <a:solidFill>
                  <a:schemeClr val="tx2"/>
                </a:solidFill>
                <a:latin typeface="+mj-lt"/>
              </a:defRPr>
            </a:lvl6pPr>
            <a:lvl7pPr marL="0" indent="0">
              <a:buFontTx/>
              <a:buNone/>
              <a:defRPr sz="4400" b="1">
                <a:solidFill>
                  <a:schemeClr val="tx2"/>
                </a:solidFill>
                <a:latin typeface="+mj-lt"/>
              </a:defRPr>
            </a:lvl7pPr>
            <a:lvl8pPr marL="0" indent="0">
              <a:buFontTx/>
              <a:buNone/>
              <a:defRPr sz="4400" b="1">
                <a:solidFill>
                  <a:schemeClr val="tx2"/>
                </a:solidFill>
                <a:latin typeface="+mj-lt"/>
              </a:defRPr>
            </a:lvl8pPr>
            <a:lvl9pPr marL="0" indent="0">
              <a:buFontTx/>
              <a:buNone/>
              <a:defRPr sz="4400" b="1">
                <a:solidFill>
                  <a:schemeClr val="tx2"/>
                </a:solidFill>
                <a:latin typeface="+mj-lt"/>
              </a:defRPr>
            </a:lvl9pPr>
          </a:lstStyle>
          <a:p>
            <a:pPr lvl="0"/>
            <a:r>
              <a:rPr lang="en-US"/>
              <a:t>00</a:t>
            </a:r>
          </a:p>
        </p:txBody>
      </p:sp>
      <p:sp>
        <p:nvSpPr>
          <p:cNvPr id="2" name="Textplatzhalter 8">
            <a:extLst>
              <a:ext uri="{FF2B5EF4-FFF2-40B4-BE49-F238E27FC236}">
                <a16:creationId xmlns:a16="http://schemas.microsoft.com/office/drawing/2014/main" id="{FE96CCAE-DEB1-05B2-23F4-80296F42DC33}"/>
              </a:ext>
            </a:extLst>
          </p:cNvPr>
          <p:cNvSpPr>
            <a:spLocks noGrp="1"/>
          </p:cNvSpPr>
          <p:nvPr>
            <p:ph type="body" sz="quarter" idx="41" hasCustomPrompt="1"/>
          </p:nvPr>
        </p:nvSpPr>
        <p:spPr bwMode="gray">
          <a:xfrm>
            <a:off x="1485714" y="2529314"/>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3" name="Textplatzhalter 8">
            <a:extLst>
              <a:ext uri="{FF2B5EF4-FFF2-40B4-BE49-F238E27FC236}">
                <a16:creationId xmlns:a16="http://schemas.microsoft.com/office/drawing/2014/main" id="{A507323D-32FF-D21E-0B11-BE50DD3C09B2}"/>
              </a:ext>
            </a:extLst>
          </p:cNvPr>
          <p:cNvSpPr>
            <a:spLocks noGrp="1"/>
          </p:cNvSpPr>
          <p:nvPr>
            <p:ph type="body" sz="quarter" idx="42" hasCustomPrompt="1"/>
          </p:nvPr>
        </p:nvSpPr>
        <p:spPr bwMode="gray">
          <a:xfrm>
            <a:off x="1485714" y="3645279"/>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8" name="Textplatzhalter 8">
            <a:extLst>
              <a:ext uri="{FF2B5EF4-FFF2-40B4-BE49-F238E27FC236}">
                <a16:creationId xmlns:a16="http://schemas.microsoft.com/office/drawing/2014/main" id="{7E31A785-5524-76BF-9060-B6AA5B0F30E7}"/>
              </a:ext>
            </a:extLst>
          </p:cNvPr>
          <p:cNvSpPr>
            <a:spLocks noGrp="1"/>
          </p:cNvSpPr>
          <p:nvPr>
            <p:ph type="body" sz="quarter" idx="43" hasCustomPrompt="1"/>
          </p:nvPr>
        </p:nvSpPr>
        <p:spPr bwMode="gray">
          <a:xfrm>
            <a:off x="1485714" y="4761244"/>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10" name="Textplatzhalter 8">
            <a:extLst>
              <a:ext uri="{FF2B5EF4-FFF2-40B4-BE49-F238E27FC236}">
                <a16:creationId xmlns:a16="http://schemas.microsoft.com/office/drawing/2014/main" id="{EFEA4E51-2FA4-4753-1997-132CFAA3ED77}"/>
              </a:ext>
            </a:extLst>
          </p:cNvPr>
          <p:cNvSpPr>
            <a:spLocks noGrp="1"/>
          </p:cNvSpPr>
          <p:nvPr>
            <p:ph type="body" sz="quarter" idx="44" hasCustomPrompt="1"/>
          </p:nvPr>
        </p:nvSpPr>
        <p:spPr bwMode="gray">
          <a:xfrm>
            <a:off x="7248624" y="1412776"/>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12" name="Textplatzhalter 8">
            <a:extLst>
              <a:ext uri="{FF2B5EF4-FFF2-40B4-BE49-F238E27FC236}">
                <a16:creationId xmlns:a16="http://schemas.microsoft.com/office/drawing/2014/main" id="{AB9A186C-679D-438B-04CB-003052B11225}"/>
              </a:ext>
            </a:extLst>
          </p:cNvPr>
          <p:cNvSpPr>
            <a:spLocks noGrp="1"/>
          </p:cNvSpPr>
          <p:nvPr>
            <p:ph type="body" sz="quarter" idx="45" hasCustomPrompt="1"/>
          </p:nvPr>
        </p:nvSpPr>
        <p:spPr bwMode="gray">
          <a:xfrm>
            <a:off x="7248624" y="2529314"/>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13" name="Textplatzhalter 8">
            <a:extLst>
              <a:ext uri="{FF2B5EF4-FFF2-40B4-BE49-F238E27FC236}">
                <a16:creationId xmlns:a16="http://schemas.microsoft.com/office/drawing/2014/main" id="{5442791C-C3FF-9B10-DCFF-2C95FAD1ACA5}"/>
              </a:ext>
            </a:extLst>
          </p:cNvPr>
          <p:cNvSpPr>
            <a:spLocks noGrp="1"/>
          </p:cNvSpPr>
          <p:nvPr>
            <p:ph type="body" sz="quarter" idx="46" hasCustomPrompt="1"/>
          </p:nvPr>
        </p:nvSpPr>
        <p:spPr bwMode="gray">
          <a:xfrm>
            <a:off x="7248624" y="3645279"/>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sp>
        <p:nvSpPr>
          <p:cNvPr id="14" name="Textplatzhalter 8">
            <a:extLst>
              <a:ext uri="{FF2B5EF4-FFF2-40B4-BE49-F238E27FC236}">
                <a16:creationId xmlns:a16="http://schemas.microsoft.com/office/drawing/2014/main" id="{0EB776AE-0143-C85F-03FB-98448F3729D0}"/>
              </a:ext>
            </a:extLst>
          </p:cNvPr>
          <p:cNvSpPr>
            <a:spLocks noGrp="1"/>
          </p:cNvSpPr>
          <p:nvPr>
            <p:ph type="body" sz="quarter" idx="47" hasCustomPrompt="1"/>
          </p:nvPr>
        </p:nvSpPr>
        <p:spPr bwMode="gray">
          <a:xfrm>
            <a:off x="7248624" y="4761244"/>
            <a:ext cx="4464000" cy="864000"/>
          </a:xfrm>
        </p:spPr>
        <p:txBody>
          <a:bodyPr/>
          <a:lstStyle>
            <a:lvl1pPr marL="0" indent="0">
              <a:spcAft>
                <a:spcPts val="0"/>
              </a:spcAft>
              <a:buFontTx/>
              <a:buNone/>
              <a:defRPr sz="1600" b="1">
                <a:solidFill>
                  <a:schemeClr val="bg1"/>
                </a:solidFill>
              </a:defRPr>
            </a:lvl1pPr>
            <a:lvl2pPr marL="0" indent="0">
              <a:spcAft>
                <a:spcPts val="0"/>
              </a:spcAft>
              <a:buFontTx/>
              <a:buNone/>
              <a:defRPr sz="1600">
                <a:solidFill>
                  <a:schemeClr val="bg1"/>
                </a:solidFill>
              </a:defRPr>
            </a:lvl2pPr>
            <a:lvl3pPr marL="0" indent="0">
              <a:spcAft>
                <a:spcPts val="0"/>
              </a:spcAft>
              <a:buFontTx/>
              <a:buNone/>
              <a:defRPr sz="1600">
                <a:solidFill>
                  <a:schemeClr val="bg1"/>
                </a:solidFill>
              </a:defRPr>
            </a:lvl3pPr>
            <a:lvl4pPr marL="0" indent="0">
              <a:spcAft>
                <a:spcPts val="0"/>
              </a:spcAft>
              <a:buFontTx/>
              <a:buNone/>
              <a:defRPr sz="1600">
                <a:solidFill>
                  <a:schemeClr val="bg1"/>
                </a:solidFill>
              </a:defRPr>
            </a:lvl4pPr>
            <a:lvl5pPr marL="0" indent="0">
              <a:spcAft>
                <a:spcPts val="0"/>
              </a:spcAft>
              <a:buFontTx/>
              <a:buNone/>
              <a:defRPr sz="1600">
                <a:solidFill>
                  <a:schemeClr val="bg1"/>
                </a:solidFill>
              </a:defRPr>
            </a:lvl5pPr>
            <a:lvl6pPr marL="0" indent="0">
              <a:spcAft>
                <a:spcPts val="0"/>
              </a:spcAft>
              <a:buFontTx/>
              <a:buNone/>
              <a:defRPr sz="1600">
                <a:solidFill>
                  <a:schemeClr val="bg1"/>
                </a:solidFill>
              </a:defRPr>
            </a:lvl6pPr>
            <a:lvl7pPr marL="0" indent="0">
              <a:spcAft>
                <a:spcPts val="0"/>
              </a:spcAft>
              <a:buFontTx/>
              <a:buNone/>
              <a:defRPr sz="1600">
                <a:solidFill>
                  <a:schemeClr val="bg1"/>
                </a:solidFill>
              </a:defRPr>
            </a:lvl7pPr>
            <a:lvl8pPr marL="0" indent="0">
              <a:spcAft>
                <a:spcPts val="0"/>
              </a:spcAft>
              <a:buFontTx/>
              <a:buNone/>
              <a:defRPr sz="1600">
                <a:solidFill>
                  <a:schemeClr val="bg1"/>
                </a:solidFill>
              </a:defRPr>
            </a:lvl8pPr>
            <a:lvl9pPr marL="0" indent="0">
              <a:spcAft>
                <a:spcPts val="0"/>
              </a:spcAft>
              <a:buFontTx/>
              <a:buNone/>
              <a:defRPr sz="1600">
                <a:solidFill>
                  <a:schemeClr val="bg1"/>
                </a:solidFill>
              </a:defRPr>
            </a:lvl9pPr>
          </a:lstStyle>
          <a:p>
            <a:pPr lvl="0"/>
            <a:r>
              <a:rPr lang="en-US"/>
              <a:t>First level</a:t>
            </a:r>
          </a:p>
          <a:p>
            <a:pPr lvl="1"/>
            <a:r>
              <a:rPr lang="en-US"/>
              <a:t>Second level</a:t>
            </a:r>
          </a:p>
        </p:txBody>
      </p:sp>
      <p:pic>
        <p:nvPicPr>
          <p:cNvPr id="4" name="Grafik 3">
            <a:extLst>
              <a:ext uri="{FF2B5EF4-FFF2-40B4-BE49-F238E27FC236}">
                <a16:creationId xmlns:a16="http://schemas.microsoft.com/office/drawing/2014/main" id="{6FF19CC3-3A21-2383-F22A-797AA780005E}"/>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3864090954"/>
      </p:ext>
    </p:extLst>
  </p:cSld>
  <p:clrMapOvr>
    <a:masterClrMapping/>
  </p:clrMapOvr>
  <p:extLst>
    <p:ext uri="{DCECCB84-F9BA-43D5-87BE-67443E8EF086}">
      <p15:sldGuideLst xmlns:p15="http://schemas.microsoft.com/office/powerpoint/2012/main">
        <p15:guide id="3" pos="3749">
          <p15:clr>
            <a:srgbClr val="FBAE40"/>
          </p15:clr>
        </p15:guide>
        <p15:guide id="5" pos="393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divider (1)">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79424" y="1412874"/>
            <a:ext cx="7632701" cy="1799861"/>
          </a:xfrm>
        </p:spPr>
        <p:txBody>
          <a:bodyPr anchor="b"/>
          <a:lstStyle>
            <a:lvl1pPr>
              <a:defRPr sz="4000">
                <a:solidFill>
                  <a:schemeClr val="bg2"/>
                </a:solidFill>
              </a:defRPr>
            </a:lvl1pPr>
          </a:lstStyle>
          <a:p>
            <a:r>
              <a:rPr lang="en-US"/>
              <a:t>Name of the current chapter</a:t>
            </a:r>
          </a:p>
        </p:txBody>
      </p:sp>
      <p:sp>
        <p:nvSpPr>
          <p:cNvPr id="9" name="Untertitel 2">
            <a:extLst>
              <a:ext uri="{FF2B5EF4-FFF2-40B4-BE49-F238E27FC236}">
                <a16:creationId xmlns:a16="http://schemas.microsoft.com/office/drawing/2014/main" id="{CB53F2D2-D116-44C8-A3EF-21A6F6DBA4E3}"/>
              </a:ext>
            </a:extLst>
          </p:cNvPr>
          <p:cNvSpPr>
            <a:spLocks noGrp="1"/>
          </p:cNvSpPr>
          <p:nvPr>
            <p:ph type="subTitle" idx="14" hasCustomPrompt="1"/>
          </p:nvPr>
        </p:nvSpPr>
        <p:spPr bwMode="gray">
          <a:xfrm>
            <a:off x="479424" y="3573016"/>
            <a:ext cx="7632701" cy="792088"/>
          </a:xfrm>
        </p:spPr>
        <p:txBody>
          <a:bodyPr/>
          <a:lstStyle>
            <a:lvl1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1pPr>
            <a:lvl2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2pPr>
            <a:lvl3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3pPr>
            <a:lvl4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4pPr>
            <a:lvl5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5pPr>
            <a:lvl6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6pPr>
            <a:lvl7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7pPr>
            <a:lvl8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8pPr>
            <a:lvl9pPr marL="0" indent="0" algn="l">
              <a:lnSpc>
                <a:spcPct val="140000"/>
              </a:lnSpc>
              <a:spcBef>
                <a:spcPts val="0"/>
              </a:spcBef>
              <a:spcAft>
                <a:spcPts val="0"/>
              </a:spcAft>
              <a:buFont typeface="Arial" panose="020B0604020202020204" pitchFamily="34" charset="0"/>
              <a:buNone/>
              <a:defRPr sz="1600" b="0">
                <a:solidFill>
                  <a:schemeClr val="bg2"/>
                </a:solidFill>
                <a:latin typeface="+mn-lt"/>
              </a:defRPr>
            </a:lvl9pPr>
          </a:lstStyle>
          <a:p>
            <a:r>
              <a:rPr lang="en-US"/>
              <a:t>Optional short description</a:t>
            </a:r>
          </a:p>
        </p:txBody>
      </p:sp>
      <p:sp>
        <p:nvSpPr>
          <p:cNvPr id="7" name="Foliennummernplatzhalter 6">
            <a:extLst>
              <a:ext uri="{FF2B5EF4-FFF2-40B4-BE49-F238E27FC236}">
                <a16:creationId xmlns:a16="http://schemas.microsoft.com/office/drawing/2014/main" id="{8EAAE6E7-1373-8040-C96B-B3A08A84CE2A}"/>
              </a:ext>
            </a:extLst>
          </p:cNvPr>
          <p:cNvSpPr>
            <a:spLocks noGrp="1"/>
          </p:cNvSpPr>
          <p:nvPr>
            <p:ph type="sldNum" sz="quarter" idx="16"/>
          </p:nvPr>
        </p:nvSpPr>
        <p:spPr bwMode="gray"/>
        <p:txBody>
          <a:bodyPr/>
          <a:lstStyle>
            <a:lvl1pPr>
              <a:defRPr>
                <a:solidFill>
                  <a:schemeClr val="bg2"/>
                </a:solidFill>
              </a:defRPr>
            </a:lvl1pPr>
          </a:lstStyle>
          <a:p>
            <a:fld id="{8FF9B0DE-3FEB-4AA0-B465-B80EF7C1333D}" type="slidenum">
              <a:rPr lang="en-US" smtClean="0"/>
              <a:pPr/>
              <a:t>‹Nr.›</a:t>
            </a:fld>
            <a:endParaRPr lang="en-US"/>
          </a:p>
        </p:txBody>
      </p:sp>
      <p:sp>
        <p:nvSpPr>
          <p:cNvPr id="6" name="Fußzeilenplatzhalter 5">
            <a:extLst>
              <a:ext uri="{FF2B5EF4-FFF2-40B4-BE49-F238E27FC236}">
                <a16:creationId xmlns:a16="http://schemas.microsoft.com/office/drawing/2014/main" id="{4769088E-E8C5-EC8B-3FB8-5430FCA3DC4B}"/>
              </a:ext>
            </a:extLst>
          </p:cNvPr>
          <p:cNvSpPr>
            <a:spLocks noGrp="1"/>
          </p:cNvSpPr>
          <p:nvPr>
            <p:ph type="ftr" sz="quarter" idx="19"/>
          </p:nvPr>
        </p:nvSpPr>
        <p:spPr bwMode="gray"/>
        <p:txBody>
          <a:bodyPr/>
          <a:lstStyle/>
          <a:p>
            <a:r>
              <a:rPr lang="en-US"/>
              <a:t>Presentation title    |    ONLY FOR INTERNAL USE</a:t>
            </a:r>
          </a:p>
        </p:txBody>
      </p:sp>
    </p:spTree>
    <p:extLst>
      <p:ext uri="{BB962C8B-B14F-4D97-AF65-F5344CB8AC3E}">
        <p14:creationId xmlns:p14="http://schemas.microsoft.com/office/powerpoint/2010/main" val="2526850910"/>
      </p:ext>
    </p:extLst>
  </p:cSld>
  <p:clrMapOvr>
    <a:masterClrMapping/>
  </p:clrMapOvr>
  <p:extLst>
    <p:ext uri="{DCECCB84-F9BA-43D5-87BE-67443E8EF086}">
      <p15:sldGuideLst xmlns:p15="http://schemas.microsoft.com/office/powerpoint/2012/main">
        <p15:guide id="1" orient="horz" pos="2024">
          <p15:clr>
            <a:srgbClr val="FBAE40"/>
          </p15:clr>
        </p15:guide>
        <p15:guide id="2" orient="horz" pos="225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divider (2)">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79424" y="1412874"/>
            <a:ext cx="7632701" cy="1799861"/>
          </a:xfrm>
        </p:spPr>
        <p:txBody>
          <a:bodyPr anchor="b"/>
          <a:lstStyle>
            <a:lvl1pPr>
              <a:defRPr sz="4000">
                <a:solidFill>
                  <a:schemeClr val="tx2"/>
                </a:solidFill>
              </a:defRPr>
            </a:lvl1pPr>
          </a:lstStyle>
          <a:p>
            <a:r>
              <a:rPr lang="en-US"/>
              <a:t>Name of the current chapter</a:t>
            </a:r>
          </a:p>
        </p:txBody>
      </p:sp>
      <p:sp>
        <p:nvSpPr>
          <p:cNvPr id="9" name="Untertitel 2">
            <a:extLst>
              <a:ext uri="{FF2B5EF4-FFF2-40B4-BE49-F238E27FC236}">
                <a16:creationId xmlns:a16="http://schemas.microsoft.com/office/drawing/2014/main" id="{CB53F2D2-D116-44C8-A3EF-21A6F6DBA4E3}"/>
              </a:ext>
            </a:extLst>
          </p:cNvPr>
          <p:cNvSpPr>
            <a:spLocks noGrp="1"/>
          </p:cNvSpPr>
          <p:nvPr>
            <p:ph type="subTitle" idx="14" hasCustomPrompt="1"/>
          </p:nvPr>
        </p:nvSpPr>
        <p:spPr bwMode="gray">
          <a:xfrm>
            <a:off x="479424" y="3573016"/>
            <a:ext cx="7632701" cy="792088"/>
          </a:xfrm>
        </p:spPr>
        <p:txBody>
          <a:bodyPr/>
          <a:lstStyle>
            <a:lvl1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1pPr>
            <a:lvl2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2pPr>
            <a:lvl3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3pPr>
            <a:lvl4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4pPr>
            <a:lvl5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5pPr>
            <a:lvl6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6pPr>
            <a:lvl7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7pPr>
            <a:lvl8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8pPr>
            <a:lvl9pPr marL="0" indent="0" algn="l">
              <a:lnSpc>
                <a:spcPct val="140000"/>
              </a:lnSpc>
              <a:spcBef>
                <a:spcPts val="0"/>
              </a:spcBef>
              <a:spcAft>
                <a:spcPts val="0"/>
              </a:spcAft>
              <a:buFont typeface="Arial" panose="020B0604020202020204" pitchFamily="34" charset="0"/>
              <a:buNone/>
              <a:defRPr sz="1600" b="0">
                <a:solidFill>
                  <a:schemeClr val="bg1"/>
                </a:solidFill>
                <a:latin typeface="+mn-lt"/>
              </a:defRPr>
            </a:lvl9pPr>
          </a:lstStyle>
          <a:p>
            <a:r>
              <a:rPr lang="en-US"/>
              <a:t>Optional short description</a:t>
            </a:r>
          </a:p>
        </p:txBody>
      </p:sp>
      <p:sp>
        <p:nvSpPr>
          <p:cNvPr id="7" name="Foliennummernplatzhalter 6">
            <a:extLst>
              <a:ext uri="{FF2B5EF4-FFF2-40B4-BE49-F238E27FC236}">
                <a16:creationId xmlns:a16="http://schemas.microsoft.com/office/drawing/2014/main" id="{8EAAE6E7-1373-8040-C96B-B3A08A84CE2A}"/>
              </a:ext>
            </a:extLst>
          </p:cNvPr>
          <p:cNvSpPr>
            <a:spLocks noGrp="1"/>
          </p:cNvSpPr>
          <p:nvPr>
            <p:ph type="sldNum" sz="quarter" idx="16"/>
          </p:nvPr>
        </p:nvSpPr>
        <p:spPr bwMode="gray"/>
        <p:txBody>
          <a:bodyPr/>
          <a:lstStyle>
            <a:lvl1pPr>
              <a:defRPr>
                <a:solidFill>
                  <a:schemeClr val="bg1"/>
                </a:solidFill>
              </a:defRPr>
            </a:lvl1pPr>
          </a:lstStyle>
          <a:p>
            <a:fld id="{8FF9B0DE-3FEB-4AA0-B465-B80EF7C1333D}" type="slidenum">
              <a:rPr lang="en-US" smtClean="0"/>
              <a:pPr/>
              <a:t>‹Nr.›</a:t>
            </a:fld>
            <a:endParaRPr lang="en-US"/>
          </a:p>
        </p:txBody>
      </p:sp>
      <p:pic>
        <p:nvPicPr>
          <p:cNvPr id="4" name="Grafik 3">
            <a:extLst>
              <a:ext uri="{FF2B5EF4-FFF2-40B4-BE49-F238E27FC236}">
                <a16:creationId xmlns:a16="http://schemas.microsoft.com/office/drawing/2014/main" id="{7E3CE082-8BE8-42AC-F40F-87B704B7B141}"/>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bwMode="gray">
          <a:xfrm>
            <a:off x="479424" y="6165000"/>
            <a:ext cx="1234800" cy="372727"/>
          </a:xfrm>
          <a:prstGeom prst="rect">
            <a:avLst/>
          </a:prstGeom>
        </p:spPr>
      </p:pic>
      <p:sp>
        <p:nvSpPr>
          <p:cNvPr id="8" name="Fußzeilenplatzhalter 7">
            <a:extLst>
              <a:ext uri="{FF2B5EF4-FFF2-40B4-BE49-F238E27FC236}">
                <a16:creationId xmlns:a16="http://schemas.microsoft.com/office/drawing/2014/main" id="{C09303A1-9EA9-72D7-63F5-E6B6F685FAE0}"/>
              </a:ext>
            </a:extLst>
          </p:cNvPr>
          <p:cNvSpPr>
            <a:spLocks noGrp="1"/>
          </p:cNvSpPr>
          <p:nvPr>
            <p:ph type="ftr" sz="quarter" idx="19"/>
          </p:nvPr>
        </p:nvSpPr>
        <p:spPr bwMode="gray"/>
        <p:txBody>
          <a:bodyPr/>
          <a:lstStyle>
            <a:lvl1pPr>
              <a:defRPr>
                <a:solidFill>
                  <a:schemeClr val="bg1"/>
                </a:solidFill>
              </a:defRPr>
            </a:lvl1pPr>
          </a:lstStyle>
          <a:p>
            <a:r>
              <a:rPr lang="en-US"/>
              <a:t>Presentation title    |    ONLY FOR INTERNAL USE</a:t>
            </a:r>
          </a:p>
        </p:txBody>
      </p:sp>
    </p:spTree>
    <p:extLst>
      <p:ext uri="{BB962C8B-B14F-4D97-AF65-F5344CB8AC3E}">
        <p14:creationId xmlns:p14="http://schemas.microsoft.com/office/powerpoint/2010/main" val="3464902054"/>
      </p:ext>
    </p:extLst>
  </p:cSld>
  <p:clrMapOvr>
    <a:masterClrMapping/>
  </p:clrMapOvr>
  <p:extLst>
    <p:ext uri="{DCECCB84-F9BA-43D5-87BE-67443E8EF086}">
      <p15:sldGuideLst xmlns:p15="http://schemas.microsoft.com/office/powerpoint/2012/main">
        <p15:guide id="3" orient="horz" pos="2024">
          <p15:clr>
            <a:srgbClr val="FBAE40"/>
          </p15:clr>
        </p15:guide>
        <p15:guide id="4" orient="horz" pos="225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479424" y="477000"/>
            <a:ext cx="11233151" cy="720000"/>
          </a:xfrm>
          <a:prstGeom prst="rect">
            <a:avLst/>
          </a:prstGeom>
        </p:spPr>
        <p:txBody>
          <a:bodyPr vert="horz" lIns="0" tIns="0" rIns="0" bIns="0" rtlCol="0" anchor="t">
            <a:noAutofit/>
          </a:bodyPr>
          <a:lstStyle/>
          <a:p>
            <a:r>
              <a:rPr lang="en-US"/>
              <a:t>Add Title</a:t>
            </a:r>
          </a:p>
        </p:txBody>
      </p:sp>
      <p:sp>
        <p:nvSpPr>
          <p:cNvPr id="3" name="Textplatzhalter 2"/>
          <p:cNvSpPr>
            <a:spLocks noGrp="1"/>
          </p:cNvSpPr>
          <p:nvPr>
            <p:ph type="body" idx="1"/>
          </p:nvPr>
        </p:nvSpPr>
        <p:spPr bwMode="gray">
          <a:xfrm>
            <a:off x="479473" y="1413280"/>
            <a:ext cx="11233151" cy="4536000"/>
          </a:xfrm>
          <a:prstGeom prst="rect">
            <a:avLst/>
          </a:prstGeom>
        </p:spPr>
        <p:txBody>
          <a:bodyPr vert="horz" lIns="0" tIns="0" rIns="0" bIns="0" rtlCol="0">
            <a:noAutofit/>
          </a:bodyPr>
          <a:lstStyle/>
          <a:p>
            <a:pPr lvl="0"/>
            <a:r>
              <a:rPr lang="en-US"/>
              <a:t>Edit text by clicking. Use the "Increase/decrease list level" buttons on the Start tab to switch between the set up text levels. For an optional subheading, set the text in bold.</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Fußzeilenplatzhalter 4"/>
          <p:cNvSpPr>
            <a:spLocks noGrp="1"/>
          </p:cNvSpPr>
          <p:nvPr>
            <p:ph type="ftr" sz="quarter" idx="3"/>
          </p:nvPr>
        </p:nvSpPr>
        <p:spPr bwMode="gray">
          <a:xfrm>
            <a:off x="6312024" y="6246836"/>
            <a:ext cx="5040560" cy="288000"/>
          </a:xfrm>
          <a:prstGeom prst="rect">
            <a:avLst/>
          </a:prstGeom>
        </p:spPr>
        <p:txBody>
          <a:bodyPr vert="horz" lIns="0" tIns="0" rIns="0" bIns="0" rtlCol="0" anchor="b">
            <a:noAutofit/>
          </a:bodyPr>
          <a:lstStyle>
            <a:lvl1pPr marL="0" indent="0" algn="r">
              <a:spcAft>
                <a:spcPts val="300"/>
              </a:spcAft>
              <a:defRPr sz="800">
                <a:solidFill>
                  <a:schemeClr val="bg2"/>
                </a:solidFill>
              </a:defRPr>
            </a:lvl1pPr>
            <a:lvl2pPr marL="0" indent="0" algn="l">
              <a:defRPr sz="800"/>
            </a:lvl2pPr>
            <a:lvl3pPr marL="0" indent="0" algn="l">
              <a:defRPr sz="800"/>
            </a:lvl3pPr>
            <a:lvl4pPr marL="0" indent="0" algn="l">
              <a:defRPr sz="800"/>
            </a:lvl4pPr>
            <a:lvl5pPr marL="0" indent="0" algn="l">
              <a:defRPr sz="800"/>
            </a:lvl5pPr>
            <a:lvl6pPr marL="0" indent="0" algn="l">
              <a:defRPr sz="800"/>
            </a:lvl6pPr>
            <a:lvl7pPr marL="0" indent="0" algn="l">
              <a:defRPr sz="800"/>
            </a:lvl7pPr>
            <a:lvl8pPr marL="0" indent="0" algn="l">
              <a:defRPr sz="800"/>
            </a:lvl8pPr>
            <a:lvl9pPr marL="0" indent="0" algn="l">
              <a:defRPr sz="800"/>
            </a:lvl9pPr>
          </a:lstStyle>
          <a:p>
            <a:r>
              <a:rPr lang="en-US"/>
              <a:t>Presentation title    |    ONLY FOR INTERNAL USE</a:t>
            </a:r>
          </a:p>
        </p:txBody>
      </p:sp>
      <p:sp>
        <p:nvSpPr>
          <p:cNvPr id="6" name="Foliennummernplatzhalter 5"/>
          <p:cNvSpPr>
            <a:spLocks noGrp="1"/>
          </p:cNvSpPr>
          <p:nvPr>
            <p:ph type="sldNum" sz="quarter" idx="4"/>
          </p:nvPr>
        </p:nvSpPr>
        <p:spPr bwMode="gray">
          <a:xfrm>
            <a:off x="11424592" y="6246836"/>
            <a:ext cx="288000" cy="288000"/>
          </a:xfrm>
          <a:prstGeom prst="rect">
            <a:avLst/>
          </a:prstGeom>
        </p:spPr>
        <p:txBody>
          <a:bodyPr vert="horz" lIns="0" tIns="0" rIns="0" bIns="0" rtlCol="0" anchor="b">
            <a:noAutofit/>
          </a:bodyPr>
          <a:lstStyle>
            <a:lvl1pPr algn="r">
              <a:defRPr sz="800">
                <a:solidFill>
                  <a:schemeClr val="bg2"/>
                </a:solidFill>
              </a:defRPr>
            </a:lvl1pPr>
          </a:lstStyle>
          <a:p>
            <a:fld id="{DF4E8F9F-5B1F-4F5B-BE49-3245D8C18D9F}" type="slidenum">
              <a:rPr lang="en-US" smtClean="0"/>
              <a:pPr/>
              <a:t>‹Nr.›</a:t>
            </a:fld>
            <a:endParaRPr lang="en-US"/>
          </a:p>
        </p:txBody>
      </p:sp>
      <p:grpSp>
        <p:nvGrpSpPr>
          <p:cNvPr id="2082" name="Gruppieren 2081">
            <a:extLst>
              <a:ext uri="{FF2B5EF4-FFF2-40B4-BE49-F238E27FC236}">
                <a16:creationId xmlns:a16="http://schemas.microsoft.com/office/drawing/2014/main" id="{541D1760-5727-61F0-8478-5E672791C3A5}"/>
              </a:ext>
            </a:extLst>
          </p:cNvPr>
          <p:cNvGrpSpPr/>
          <p:nvPr userDrawn="1"/>
        </p:nvGrpSpPr>
        <p:grpSpPr bwMode="gray">
          <a:xfrm>
            <a:off x="480000" y="-171400"/>
            <a:ext cx="11232624" cy="72000"/>
            <a:chOff x="480000" y="-171400"/>
            <a:chExt cx="11232624" cy="72000"/>
          </a:xfrm>
        </p:grpSpPr>
        <p:cxnSp>
          <p:nvCxnSpPr>
            <p:cNvPr id="13" name="Gerader Verbinder 12"/>
            <p:cNvCxnSpPr/>
            <p:nvPr userDrawn="1"/>
          </p:nvCxnSpPr>
          <p:spPr bwMode="gray">
            <a:xfrm>
              <a:off x="48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a:cxnSpLocks/>
            </p:cNvCxnSpPr>
            <p:nvPr userDrawn="1"/>
          </p:nvCxnSpPr>
          <p:spPr bwMode="gray">
            <a:xfrm>
              <a:off x="4043376"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a:cxnSpLocks/>
            </p:cNvCxnSpPr>
            <p:nvPr userDrawn="1"/>
          </p:nvCxnSpPr>
          <p:spPr bwMode="gray">
            <a:xfrm>
              <a:off x="4331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userDrawn="1"/>
          </p:nvCxnSpPr>
          <p:spPr bwMode="gray">
            <a:xfrm>
              <a:off x="5952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bwMode="gray">
            <a:xfrm>
              <a:off x="6240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a:cxnSpLocks/>
            </p:cNvCxnSpPr>
            <p:nvPr userDrawn="1"/>
          </p:nvCxnSpPr>
          <p:spPr bwMode="gray">
            <a:xfrm>
              <a:off x="7859688"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a:cxnSpLocks/>
            </p:cNvCxnSpPr>
            <p:nvPr userDrawn="1"/>
          </p:nvCxnSpPr>
          <p:spPr bwMode="gray">
            <a:xfrm>
              <a:off x="8148000"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bwMode="gray">
            <a:xfrm>
              <a:off x="11712624" y="-1714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168688" y="1413000"/>
            <a:ext cx="72000" cy="4536000"/>
            <a:chOff x="-456728" y="1628800"/>
            <a:chExt cx="216000" cy="4536504"/>
          </a:xfrm>
        </p:grpSpPr>
        <p:cxnSp>
          <p:nvCxnSpPr>
            <p:cNvPr id="23" name="Gerader Verbinder 22"/>
            <p:cNvCxnSpPr/>
            <p:nvPr userDrawn="1"/>
          </p:nvCxnSpPr>
          <p:spPr bwMode="gray">
            <a:xfrm>
              <a:off x="-456728" y="1628800"/>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userDrawn="1"/>
          </p:nvCxnSpPr>
          <p:spPr bwMode="gray">
            <a:xfrm>
              <a:off x="-456728" y="6165304"/>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9" name="Grafik 2068">
            <a:extLst>
              <a:ext uri="{FF2B5EF4-FFF2-40B4-BE49-F238E27FC236}">
                <a16:creationId xmlns:a16="http://schemas.microsoft.com/office/drawing/2014/main" id="{F9F7D00D-6B99-C8F0-6093-D3BE62E56953}"/>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5"/>
              </a:ext>
            </a:extLst>
          </a:blip>
          <a:stretch>
            <a:fillRect/>
          </a:stretch>
        </p:blipFill>
        <p:spPr bwMode="gray">
          <a:xfrm>
            <a:off x="479424" y="6165000"/>
            <a:ext cx="1234800" cy="372727"/>
          </a:xfrm>
          <a:prstGeom prst="rect">
            <a:avLst/>
          </a:prstGeom>
        </p:spPr>
      </p:pic>
    </p:spTree>
    <p:extLst>
      <p:ext uri="{BB962C8B-B14F-4D97-AF65-F5344CB8AC3E}">
        <p14:creationId xmlns:p14="http://schemas.microsoft.com/office/powerpoint/2010/main" val="1052408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hf hdr="0" dt="0"/>
  <p:txStyles>
    <p:titleStyle>
      <a:lvl1pPr algn="l" defTabSz="914400" rtl="0" eaLnBrk="1" latinLnBrk="0" hangingPunct="1">
        <a:lnSpc>
          <a:spcPct val="100000"/>
        </a:lnSpc>
        <a:spcBef>
          <a:spcPct val="0"/>
        </a:spcBef>
        <a:buNone/>
        <a:defRPr sz="2500" b="1" kern="1200">
          <a:solidFill>
            <a:schemeClr val="bg2"/>
          </a:solidFill>
          <a:latin typeface="+mj-lt"/>
          <a:ea typeface="+mj-ea"/>
          <a:cs typeface="+mj-cs"/>
        </a:defRPr>
      </a:lvl1pPr>
    </p:titleStyle>
    <p:bodyStyle>
      <a:lvl1pPr marL="216000" indent="-216000" algn="l" defTabSz="914400" rtl="0" eaLnBrk="1" latinLnBrk="0" hangingPunct="1">
        <a:lnSpc>
          <a:spcPct val="14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guide id="3" orient="horz" pos="890">
          <p15:clr>
            <a:srgbClr val="F26B43"/>
          </p15:clr>
        </p15:guide>
        <p15:guide id="5" orient="horz" pos="300">
          <p15:clr>
            <a:srgbClr val="F26B43"/>
          </p15:clr>
        </p15:guide>
        <p15:guide id="6" orient="horz" pos="37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lmy.de/UFt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platzhalter 12">
            <a:extLst>
              <a:ext uri="{FF2B5EF4-FFF2-40B4-BE49-F238E27FC236}">
                <a16:creationId xmlns:a16="http://schemas.microsoft.com/office/drawing/2014/main" id="{6B512811-1AEA-E4D7-BC64-69D14583C94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0170" r="30170"/>
          <a:stretch/>
        </p:blipFill>
        <p:spPr>
          <a:prstGeom prst="rect">
            <a:avLst/>
          </a:prstGeom>
        </p:spPr>
      </p:pic>
      <p:pic>
        <p:nvPicPr>
          <p:cNvPr id="14" name="Grafik 13">
            <a:extLst>
              <a:ext uri="{FF2B5EF4-FFF2-40B4-BE49-F238E27FC236}">
                <a16:creationId xmlns:a16="http://schemas.microsoft.com/office/drawing/2014/main" id="{65FC2249-367B-DAC3-0F9A-0C6FF17D80F1}"/>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bwMode="gray">
          <a:xfrm>
            <a:off x="10544175" y="6183891"/>
            <a:ext cx="1487967" cy="197437"/>
          </a:xfrm>
          <a:prstGeom prst="rect">
            <a:avLst/>
          </a:prstGeom>
        </p:spPr>
      </p:pic>
      <p:sp>
        <p:nvSpPr>
          <p:cNvPr id="15" name="Untertitel 6">
            <a:extLst>
              <a:ext uri="{FF2B5EF4-FFF2-40B4-BE49-F238E27FC236}">
                <a16:creationId xmlns:a16="http://schemas.microsoft.com/office/drawing/2014/main" id="{559DC83E-7916-691D-2B14-D583A4C88814}"/>
              </a:ext>
            </a:extLst>
          </p:cNvPr>
          <p:cNvSpPr txBox="1">
            <a:spLocks/>
          </p:cNvSpPr>
          <p:nvPr/>
        </p:nvSpPr>
        <p:spPr>
          <a:xfrm>
            <a:off x="6296240" y="2747472"/>
            <a:ext cx="1361090" cy="432657"/>
          </a:xfrm>
          <a:prstGeom prst="rect">
            <a:avLst/>
          </a:prstGeom>
          <a:solidFill>
            <a:schemeClr val="bg1"/>
          </a:solidFill>
        </p:spPr>
        <p:txBody>
          <a:bodyPr lIns="91440" tIns="45720" rIns="91440" bIns="45720" anchor="t"/>
          <a:lstStyle>
            <a:lvl1pPr marL="216000" indent="-216000" algn="l" defTabSz="914400" rtl="0" eaLnBrk="1" latinLnBrk="0" hangingPunct="1">
              <a:lnSpc>
                <a:spcPct val="14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None/>
              <a:defRPr/>
            </a:pPr>
            <a:r>
              <a:rPr lang="en-US" sz="800" b="1" dirty="0">
                <a:solidFill>
                  <a:schemeClr val="bg2"/>
                </a:solidFill>
                <a:latin typeface="Boehringer Forward Text"/>
              </a:rPr>
              <a:t>Mehr  Informationen:</a:t>
            </a:r>
            <a:br>
              <a:rPr lang="en-US" sz="800" b="1">
                <a:solidFill>
                  <a:schemeClr val="tx2"/>
                </a:solidFill>
                <a:latin typeface="Boehringer Forward Text"/>
              </a:rPr>
            </a:br>
            <a:r>
              <a:rPr lang="en-US" sz="800" b="1">
                <a:solidFill>
                  <a:schemeClr val="tx2"/>
                </a:solidFill>
                <a:latin typeface="Boehringer Forward Text"/>
              </a:rPr>
              <a:t>http://bit.ly/48EA4mT</a:t>
            </a:r>
            <a:endParaRPr lang="en-US" sz="800" b="1" dirty="0">
              <a:solidFill>
                <a:schemeClr val="bg2"/>
              </a:solidFill>
            </a:endParaRPr>
          </a:p>
        </p:txBody>
      </p:sp>
      <p:sp>
        <p:nvSpPr>
          <p:cNvPr id="5" name="Untertitel 6">
            <a:extLst>
              <a:ext uri="{FF2B5EF4-FFF2-40B4-BE49-F238E27FC236}">
                <a16:creationId xmlns:a16="http://schemas.microsoft.com/office/drawing/2014/main" id="{2E7A9AF0-5220-421E-DA95-14F02A4CF0DE}"/>
              </a:ext>
            </a:extLst>
          </p:cNvPr>
          <p:cNvSpPr txBox="1">
            <a:spLocks/>
          </p:cNvSpPr>
          <p:nvPr/>
        </p:nvSpPr>
        <p:spPr>
          <a:xfrm>
            <a:off x="1727408" y="5882971"/>
            <a:ext cx="4562206" cy="632265"/>
          </a:xfrm>
          <a:prstGeom prst="rect">
            <a:avLst/>
          </a:prstGeom>
        </p:spPr>
        <p:txBody>
          <a:bodyPr lIns="91440" tIns="45720" rIns="91440" bIns="45720" anchor="t"/>
          <a:lstStyle>
            <a:lvl1pPr marL="216000" indent="-216000" algn="l" defTabSz="914400" rtl="0" eaLnBrk="1" latinLnBrk="0" hangingPunct="1">
              <a:lnSpc>
                <a:spcPct val="14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1pPr>
            <a:lvl2pPr marL="43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76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792000" indent="-216000" algn="l" defTabSz="914400" rtl="0" eaLnBrk="1" latinLnBrk="0" hangingPunct="1">
              <a:lnSpc>
                <a:spcPct val="14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144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88000" indent="-142875"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6pPr>
            <a:lvl7pPr marL="432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7pPr>
            <a:lvl8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576000" indent="-144000" algn="l" defTabSz="914400" rtl="0" eaLnBrk="1" latinLnBrk="0" hangingPunct="1">
              <a:lnSpc>
                <a:spcPct val="14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a:lstStyle>
          <a:p>
            <a:pPr marL="0" indent="0">
              <a:buClr>
                <a:srgbClr val="00E47C"/>
              </a:buClr>
              <a:buNone/>
              <a:defRPr/>
            </a:pPr>
            <a:r>
              <a:rPr lang="de-DE" b="1" dirty="0">
                <a:solidFill>
                  <a:schemeClr val="tx2"/>
                </a:solidFill>
                <a:latin typeface="Boehringer Forward Text"/>
              </a:rPr>
              <a:t>Nicht ganz deins?</a:t>
            </a:r>
            <a:r>
              <a:rPr lang="de-DE" b="1" dirty="0">
                <a:solidFill>
                  <a:schemeClr val="bg1"/>
                </a:solidFill>
                <a:latin typeface="Boehringer Forward Text"/>
              </a:rPr>
              <a:t> </a:t>
            </a:r>
            <a:br>
              <a:rPr lang="de-DE" b="1" dirty="0">
                <a:solidFill>
                  <a:schemeClr val="bg1"/>
                </a:solidFill>
                <a:latin typeface="Boehringer Forward Text"/>
              </a:rPr>
            </a:br>
            <a:r>
              <a:rPr lang="de-DE" sz="1200" b="1" dirty="0">
                <a:solidFill>
                  <a:schemeClr val="bg1"/>
                </a:solidFill>
                <a:latin typeface="Boehringer Forward Text"/>
              </a:rPr>
              <a:t>Weitere Einstiegsjobs: </a:t>
            </a:r>
            <a:r>
              <a:rPr lang="de-DE" sz="1200" b="1" dirty="0">
                <a:solidFill>
                  <a:schemeClr val="tx2"/>
                </a:solidFill>
                <a:latin typeface="Boehringer Forward Text"/>
                <a:hlinkClick r:id="rId4">
                  <a:extLst>
                    <a:ext uri="{A12FA001-AC4F-418D-AE19-62706E023703}">
                      <ahyp:hlinkClr xmlns:ahyp="http://schemas.microsoft.com/office/drawing/2018/hyperlinkcolor" val="tx"/>
                    </a:ext>
                  </a:extLst>
                </a:hlinkClick>
              </a:rPr>
              <a:t>https://lmy.de/UFtt</a:t>
            </a:r>
            <a:r>
              <a:rPr lang="de-DE" sz="1200" b="1" dirty="0">
                <a:solidFill>
                  <a:schemeClr val="bg1"/>
                </a:solidFill>
                <a:latin typeface="Boehringer Forward Text"/>
              </a:rPr>
              <a:t> </a:t>
            </a:r>
          </a:p>
          <a:p>
            <a:pPr marL="0" indent="0">
              <a:buClr>
                <a:srgbClr val="00E47C"/>
              </a:buClr>
              <a:buFont typeface="Arial" panose="020B0604020202020204" pitchFamily="34" charset="0"/>
              <a:buNone/>
              <a:defRPr/>
            </a:pPr>
            <a:endParaRPr lang="de-DE" b="1" dirty="0">
              <a:solidFill>
                <a:schemeClr val="bg1"/>
              </a:solidFill>
              <a:latin typeface="Boehringer Forward Text"/>
            </a:endParaRPr>
          </a:p>
          <a:p>
            <a:pPr marL="0" indent="0">
              <a:buClr>
                <a:srgbClr val="00E47C"/>
              </a:buClr>
              <a:buFont typeface="Arial" panose="020B0604020202020204" pitchFamily="34" charset="0"/>
              <a:buNone/>
              <a:defRPr/>
            </a:pPr>
            <a:endParaRPr lang="de-DE" b="1" dirty="0">
              <a:solidFill>
                <a:prstClr val="white"/>
              </a:solidFill>
              <a:latin typeface="Boehringer Forward Text"/>
            </a:endParaRPr>
          </a:p>
        </p:txBody>
      </p:sp>
      <p:sp>
        <p:nvSpPr>
          <p:cNvPr id="11" name="Titel 8">
            <a:extLst>
              <a:ext uri="{FF2B5EF4-FFF2-40B4-BE49-F238E27FC236}">
                <a16:creationId xmlns:a16="http://schemas.microsoft.com/office/drawing/2014/main" id="{A2B27790-F5E6-9F4F-5CA3-3EA0C0DFA734}"/>
              </a:ext>
            </a:extLst>
          </p:cNvPr>
          <p:cNvSpPr txBox="1">
            <a:spLocks/>
          </p:cNvSpPr>
          <p:nvPr/>
        </p:nvSpPr>
        <p:spPr bwMode="gray">
          <a:xfrm>
            <a:off x="479424" y="3686784"/>
            <a:ext cx="5810190" cy="1488330"/>
          </a:xfrm>
          <a:prstGeom prst="rect">
            <a:avLst/>
          </a:prstGeom>
        </p:spPr>
        <p:txBody>
          <a:bodyPr vert="horz" lIns="0" tIns="0" rIns="0" bIns="0" rtlCol="0" anchor="b">
            <a:noAutofit/>
          </a:bodyPr>
          <a:lstStyle>
            <a:lvl1pPr algn="l" defTabSz="914400" rtl="0" eaLnBrk="1" latinLnBrk="0" hangingPunct="1">
              <a:lnSpc>
                <a:spcPct val="100000"/>
              </a:lnSpc>
              <a:spcBef>
                <a:spcPct val="0"/>
              </a:spcBef>
              <a:buNone/>
              <a:defRPr sz="4800" b="1" i="0" kern="1200">
                <a:solidFill>
                  <a:schemeClr val="tx2"/>
                </a:solidFill>
                <a:latin typeface="+mj-lt"/>
                <a:ea typeface="+mj-ea"/>
                <a:cs typeface="+mj-cs"/>
              </a:defRPr>
            </a:lvl1pPr>
          </a:lstStyle>
          <a:p>
            <a:endParaRPr lang="de-DE" dirty="0"/>
          </a:p>
          <a:p>
            <a:endParaRPr lang="de-DE" dirty="0"/>
          </a:p>
          <a:p>
            <a:endParaRPr lang="de-DE" sz="1400" dirty="0">
              <a:solidFill>
                <a:schemeClr val="bg1"/>
              </a:solidFill>
            </a:endParaRPr>
          </a:p>
          <a:p>
            <a:endParaRPr lang="de-DE" sz="1400" dirty="0">
              <a:solidFill>
                <a:schemeClr val="bg1"/>
              </a:solidFill>
            </a:endParaRPr>
          </a:p>
          <a:p>
            <a:endParaRPr lang="de-DE" sz="1400" dirty="0">
              <a:solidFill>
                <a:schemeClr val="bg1"/>
              </a:solidFill>
            </a:endParaRPr>
          </a:p>
          <a:p>
            <a:r>
              <a:rPr lang="de-DE" sz="1400" dirty="0">
                <a:solidFill>
                  <a:schemeClr val="bg1"/>
                </a:solidFill>
              </a:rPr>
              <a:t>Anforderung: </a:t>
            </a:r>
          </a:p>
          <a:p>
            <a:pPr marL="285750" indent="-285750">
              <a:buFont typeface="Wingdings" panose="05000000000000000000" pitchFamily="2" charset="2"/>
              <a:buChar char="v"/>
            </a:pPr>
            <a:r>
              <a:rPr lang="de-DE" sz="1400" b="0" dirty="0">
                <a:solidFill>
                  <a:schemeClr val="bg1"/>
                </a:solidFill>
              </a:rPr>
              <a:t>Erfolgreich abgeschlossenes 2. Staatsexamen im Pharmaziestudium oder Studierende der Biologie, Biochemie, Chemie, Medizintechnik, Materialwissenschaften, Physik oder einer vergleichbaren Studienrichtung </a:t>
            </a:r>
          </a:p>
          <a:p>
            <a:pPr marL="285750" indent="-285750">
              <a:buFont typeface="Wingdings" panose="05000000000000000000" pitchFamily="2" charset="2"/>
              <a:buChar char="v"/>
            </a:pPr>
            <a:r>
              <a:rPr lang="de-DE" sz="1400" b="0" dirty="0">
                <a:solidFill>
                  <a:schemeClr val="bg1"/>
                </a:solidFill>
              </a:rPr>
              <a:t>Erste Erfahrungen in einem Labor oben genannter Fachrichtungen oder abgeschlossene Famulatur</a:t>
            </a:r>
          </a:p>
        </p:txBody>
      </p:sp>
      <p:sp>
        <p:nvSpPr>
          <p:cNvPr id="9" name="Titel 8">
            <a:extLst>
              <a:ext uri="{FF2B5EF4-FFF2-40B4-BE49-F238E27FC236}">
                <a16:creationId xmlns:a16="http://schemas.microsoft.com/office/drawing/2014/main" id="{DC3C7545-B7D1-CBA5-E78C-AA74FF378579}"/>
              </a:ext>
            </a:extLst>
          </p:cNvPr>
          <p:cNvSpPr>
            <a:spLocks noGrp="1"/>
          </p:cNvSpPr>
          <p:nvPr>
            <p:ph type="ctrTitle"/>
          </p:nvPr>
        </p:nvSpPr>
        <p:spPr>
          <a:xfrm>
            <a:off x="479424" y="1504425"/>
            <a:ext cx="5543871" cy="1924575"/>
          </a:xfrm>
        </p:spPr>
        <p:txBody>
          <a:bodyPr/>
          <a:lstStyle/>
          <a:p>
            <a:r>
              <a:rPr lang="de-DE" sz="3600" noProof="0" dirty="0"/>
              <a:t>(Pharmazie-)Praktikum Medical in-</a:t>
            </a:r>
            <a:r>
              <a:rPr lang="de-DE" sz="3600" noProof="0" dirty="0" err="1"/>
              <a:t>use</a:t>
            </a:r>
            <a:r>
              <a:rPr lang="de-DE" sz="3600" noProof="0" dirty="0"/>
              <a:t>, Pharmaceutical Dev. Biologicals</a:t>
            </a:r>
            <a:br>
              <a:rPr lang="de-DE" dirty="0"/>
            </a:br>
            <a:r>
              <a:rPr lang="de-DE" sz="1600" dirty="0">
                <a:solidFill>
                  <a:schemeClr val="bg1"/>
                </a:solidFill>
              </a:rPr>
              <a:t>Ingelheim I Job-ID: 33481</a:t>
            </a:r>
            <a:endParaRPr lang="de-DE" b="0" dirty="0">
              <a:solidFill>
                <a:schemeClr val="bg1"/>
              </a:solidFill>
            </a:endParaRPr>
          </a:p>
        </p:txBody>
      </p:sp>
      <p:pic>
        <p:nvPicPr>
          <p:cNvPr id="8" name="Grafik 7">
            <a:extLst>
              <a:ext uri="{FF2B5EF4-FFF2-40B4-BE49-F238E27FC236}">
                <a16:creationId xmlns:a16="http://schemas.microsoft.com/office/drawing/2014/main" id="{BD0762E0-5361-1E74-462A-F7A06ACC0552}"/>
              </a:ext>
            </a:extLst>
          </p:cNvPr>
          <p:cNvPicPr>
            <a:picLocks noChangeAspect="1"/>
          </p:cNvPicPr>
          <p:nvPr/>
        </p:nvPicPr>
        <p:blipFill>
          <a:blip r:embed="rId5"/>
          <a:stretch>
            <a:fillRect/>
          </a:stretch>
        </p:blipFill>
        <p:spPr>
          <a:xfrm>
            <a:off x="479424" y="5418199"/>
            <a:ext cx="1097037" cy="1097037"/>
          </a:xfrm>
          <a:prstGeom prst="rect">
            <a:avLst/>
          </a:prstGeom>
        </p:spPr>
      </p:pic>
      <p:pic>
        <p:nvPicPr>
          <p:cNvPr id="3" name="Grafik 2">
            <a:extLst>
              <a:ext uri="{FF2B5EF4-FFF2-40B4-BE49-F238E27FC236}">
                <a16:creationId xmlns:a16="http://schemas.microsoft.com/office/drawing/2014/main" id="{727B3F3B-B180-8F57-DED8-BB73D6733D77}"/>
              </a:ext>
            </a:extLst>
          </p:cNvPr>
          <p:cNvPicPr>
            <a:picLocks noChangeAspect="1"/>
          </p:cNvPicPr>
          <p:nvPr/>
        </p:nvPicPr>
        <p:blipFill>
          <a:blip r:embed="rId6"/>
          <a:stretch>
            <a:fillRect/>
          </a:stretch>
        </p:blipFill>
        <p:spPr>
          <a:xfrm>
            <a:off x="6296240" y="1276237"/>
            <a:ext cx="1361090" cy="1361090"/>
          </a:xfrm>
          <a:prstGeom prst="rect">
            <a:avLst/>
          </a:prstGeom>
        </p:spPr>
      </p:pic>
    </p:spTree>
    <p:extLst>
      <p:ext uri="{BB962C8B-B14F-4D97-AF65-F5344CB8AC3E}">
        <p14:creationId xmlns:p14="http://schemas.microsoft.com/office/powerpoint/2010/main" val="1296470104"/>
      </p:ext>
    </p:extLst>
  </p:cSld>
  <p:clrMapOvr>
    <a:masterClrMapping/>
  </p:clrMapOvr>
</p:sld>
</file>

<file path=ppt/theme/theme1.xml><?xml version="1.0" encoding="utf-8"?>
<a:theme xmlns:a="http://schemas.openxmlformats.org/drawingml/2006/main" name="Boehringer Ingelheim 16:9">
  <a:themeElements>
    <a:clrScheme name="BI_FINAL">
      <a:dk1>
        <a:sysClr val="windowText" lastClr="000000"/>
      </a:dk1>
      <a:lt1>
        <a:sysClr val="window" lastClr="FFFFFF"/>
      </a:lt1>
      <a:dk2>
        <a:srgbClr val="00E47C"/>
      </a:dk2>
      <a:lt2>
        <a:srgbClr val="08312A"/>
      </a:lt2>
      <a:accent1>
        <a:srgbClr val="08312A"/>
      </a:accent1>
      <a:accent2>
        <a:srgbClr val="00E47C"/>
      </a:accent2>
      <a:accent3>
        <a:srgbClr val="C5C3EE"/>
      </a:accent3>
      <a:accent4>
        <a:srgbClr val="FFE667"/>
      </a:accent4>
      <a:accent5>
        <a:srgbClr val="F58A68"/>
      </a:accent5>
      <a:accent6>
        <a:srgbClr val="A3E5EE"/>
      </a:accent6>
      <a:hlink>
        <a:srgbClr val="898885"/>
      </a:hlink>
      <a:folHlink>
        <a:srgbClr val="B7B6B2"/>
      </a:folHlink>
    </a:clrScheme>
    <a:fontScheme name="Boehringer">
      <a:majorFont>
        <a:latin typeface="Boehringer Forward Head"/>
        <a:ea typeface=""/>
        <a:cs typeface=""/>
      </a:majorFont>
      <a:minorFont>
        <a:latin typeface="Boehringer Forward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6350">
          <a:solidFill>
            <a:schemeClr val="tx1"/>
          </a:solidFill>
        </a:ln>
      </a:spPr>
      <a:bodyPr rtlCol="0" anchor="ctr"/>
      <a:lstStyle>
        <a:defPPr algn="ctr">
          <a:lnSpc>
            <a:spcPct val="140000"/>
          </a:lnSpc>
          <a:defRPr sz="16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marL="180000" indent="-180000" algn="l">
          <a:lnSpc>
            <a:spcPct val="140000"/>
          </a:lnSpc>
          <a:buFont typeface="Arial" panose="020B0604020202020204" pitchFamily="34" charset="0"/>
          <a:buChar char="•"/>
          <a:defRPr sz="1600" dirty="0"/>
        </a:defPPr>
      </a:lstStyle>
    </a:txDef>
  </a:objectDefaults>
  <a:extraClrSchemeLst/>
  <a:custClrLst>
    <a:custClr name="Light Red">
      <a:srgbClr val="F5CDB9"/>
    </a:custClr>
    <a:custClr name="Red">
      <a:srgbClr val="F58A68"/>
    </a:custClr>
    <a:custClr name="Medium Red">
      <a:srgbClr val="EE6541"/>
    </a:custClr>
    <a:custClr name="Dark Red">
      <a:srgbClr val="86251B"/>
    </a:custClr>
    <a:custClr>
      <a:srgbClr val="FFFFFF"/>
    </a:custClr>
    <a:custClr>
      <a:srgbClr val="FFFFFF"/>
    </a:custClr>
    <a:custClr name="Gray 1">
      <a:srgbClr val="FAF9F8"/>
    </a:custClr>
    <a:custClr name="Light Gray">
      <a:srgbClr val="F6F5F3"/>
    </a:custClr>
    <a:custClr name="Gray 3">
      <a:srgbClr val="EFEEEB"/>
    </a:custClr>
    <a:custClr name="Warm Gray">
      <a:srgbClr val="E5E3DE"/>
    </a:custClr>
    <a:custClr name="Light Blue">
      <a:srgbClr val="D2F2F7"/>
    </a:custClr>
    <a:custClr name="Blue">
      <a:srgbClr val="A3E5EE"/>
    </a:custClr>
    <a:custClr name="Medium Blue">
      <a:srgbClr val="6AD2E2"/>
    </a:custClr>
    <a:custClr name="Dark Blue">
      <a:srgbClr val="076D7E"/>
    </a:custClr>
    <a:custClr>
      <a:srgbClr val="FFFFFF"/>
    </a:custClr>
    <a:custClr>
      <a:srgbClr val="FFFFFF"/>
    </a:custClr>
    <a:custClr name="Gray 5">
      <a:srgbClr val="B7B6B2"/>
    </a:custClr>
    <a:custClr name="Gray 6">
      <a:srgbClr val="898885"/>
    </a:custClr>
    <a:custClr name="Gray 7">
      <a:srgbClr val="5C5B59"/>
    </a:custClr>
    <a:custClr name="Gray 8">
      <a:srgbClr val="2E2D2C"/>
    </a:custClr>
    <a:custClr name="Light Yellow">
      <a:srgbClr val="FBF9AA"/>
    </a:custClr>
    <a:custClr name="Yellow">
      <a:srgbClr val="FFE667"/>
    </a:custClr>
    <a:custClr name="Medium Yellow">
      <a:srgbClr val="FFD03D"/>
    </a:custClr>
    <a:custClr name="Dark Yellow">
      <a:srgbClr val="E18600"/>
    </a:custClr>
    <a:custClr>
      <a:srgbClr val="FFFFFF"/>
    </a:custClr>
    <a:custClr>
      <a:srgbClr val="FFFFFF"/>
    </a:custClr>
    <a:custClr>
      <a:srgbClr val="FFFFFF"/>
    </a:custClr>
    <a:custClr>
      <a:srgbClr val="FFFFFF"/>
    </a:custClr>
    <a:custClr>
      <a:srgbClr val="FFFFFF"/>
    </a:custClr>
    <a:custClr>
      <a:srgbClr val="FFFFFF"/>
    </a:custClr>
    <a:custClr name="Light Violet">
      <a:srgbClr val="E0E1F6"/>
    </a:custClr>
    <a:custClr name="Violet">
      <a:srgbClr val="C5C3EE"/>
    </a:custClr>
    <a:custClr name="Medium Violet">
      <a:srgbClr val="928BDE"/>
    </a:custClr>
    <a:custClr name="Dark Violet">
      <a:srgbClr val="5D4495"/>
    </a:custClr>
    <a:custClr>
      <a:srgbClr val="FFFFFF"/>
    </a:custClr>
    <a:custClr>
      <a:srgbClr val="FFFFFF"/>
    </a:custClr>
    <a:custClr>
      <a:srgbClr val="FFFFFF"/>
    </a:custClr>
    <a:custClr name="Signal Red">
      <a:srgbClr val="F62B2B"/>
    </a:custClr>
    <a:custClr name="Signal Yellow">
      <a:srgbClr val="FF8413"/>
    </a:custClr>
    <a:custClr name="Signal Green">
      <a:srgbClr val="1EAD1B"/>
    </a:custClr>
  </a:custClrLst>
  <a:extLst>
    <a:ext uri="{05A4C25C-085E-4340-85A3-A5531E510DB2}">
      <thm15:themeFamily xmlns:thm15="http://schemas.microsoft.com/office/thememl/2012/main" name="K16_Boehringer-Ingelheim_Master_2023-10-27.potx" id="{2C6D375D-DD9D-4CF0-B688-7F4CCBA49DFF}" vid="{6088006B-833E-4326-9B9C-8EE8922CBC5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8183fbc-30f9-4341-9852-164b5d852e3f">
      <Terms xmlns="http://schemas.microsoft.com/office/infopath/2007/PartnerControls"/>
    </lcf76f155ced4ddcb4097134ff3c332f>
    <TaxCatchAll xmlns="3de947de-6309-4643-b132-c0bd84ac1719" xsi:nil="true"/>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38ABC5E5880C43857187630C9E46B9" ma:contentTypeVersion="21" ma:contentTypeDescription="Create a new document." ma:contentTypeScope="" ma:versionID="553a1ab19b918e366b4551043a80bdc2">
  <xsd:schema xmlns:xsd="http://www.w3.org/2001/XMLSchema" xmlns:xs="http://www.w3.org/2001/XMLSchema" xmlns:p="http://schemas.microsoft.com/office/2006/metadata/properties" xmlns:ns1="http://schemas.microsoft.com/sharepoint/v3" xmlns:ns2="f8183fbc-30f9-4341-9852-164b5d852e3f" xmlns:ns3="3de947de-6309-4643-b132-c0bd84ac1719" targetNamespace="http://schemas.microsoft.com/office/2006/metadata/properties" ma:root="true" ma:fieldsID="34cf02a03e6851bcf3c03c2c2801c49b" ns1:_="" ns2:_="" ns3:_="">
    <xsd:import namespace="http://schemas.microsoft.com/sharepoint/v3"/>
    <xsd:import namespace="f8183fbc-30f9-4341-9852-164b5d852e3f"/>
    <xsd:import namespace="3de947de-6309-4643-b132-c0bd84ac1719"/>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183fbc-30f9-4341-9852-164b5d852e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98f3110-b2b7-48bc-b5f0-a137367be0c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e947de-6309-4643-b132-c0bd84ac171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6a76804-6f05-4d54-a033-fc72bd6f741a}" ma:internalName="TaxCatchAll" ma:showField="CatchAllData" ma:web="3de947de-6309-4643-b132-c0bd84ac17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28277C-51D2-426A-980B-5A07DCC21CD9}">
  <ds:schemaRefs>
    <ds:schemaRef ds:uri="3de947de-6309-4643-b132-c0bd84ac1719"/>
    <ds:schemaRef ds:uri="f8183fbc-30f9-4341-9852-164b5d852e3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DA58AA8-830C-4689-8750-A48112C5000C}">
  <ds:schemaRefs>
    <ds:schemaRef ds:uri="http://schemas.microsoft.com/sharepoint/v3/contenttype/forms"/>
  </ds:schemaRefs>
</ds:datastoreItem>
</file>

<file path=customXml/itemProps3.xml><?xml version="1.0" encoding="utf-8"?>
<ds:datastoreItem xmlns:ds="http://schemas.openxmlformats.org/officeDocument/2006/customXml" ds:itemID="{6239C540-3DFC-4495-80E9-669CEDBBED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8183fbc-30f9-4341-9852-164b5d852e3f"/>
    <ds:schemaRef ds:uri="3de947de-6309-4643-b132-c0bd84ac17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fd0b529-4a04-4616-88d2-531082d94bb8}" enabled="1" method="Standard" siteId="{e1f8af86-ee95-4718-bd0d-375b37366c83}" removed="0"/>
</clbl:labelList>
</file>

<file path=docProps/app.xml><?xml version="1.0" encoding="utf-8"?>
<Properties xmlns="http://schemas.openxmlformats.org/officeDocument/2006/extended-properties" xmlns:vt="http://schemas.openxmlformats.org/officeDocument/2006/docPropsVTypes">
  <TotalTime>0</TotalTime>
  <Words>81</Words>
  <Application>Microsoft Office PowerPoint</Application>
  <PresentationFormat>Breitbild</PresentationFormat>
  <Paragraphs>11</Paragraphs>
  <Slides>1</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vt:i4>
      </vt:variant>
    </vt:vector>
  </HeadingPairs>
  <TitlesOfParts>
    <vt:vector size="7" baseType="lpstr">
      <vt:lpstr>Arial</vt:lpstr>
      <vt:lpstr>Boehringer Forward Head</vt:lpstr>
      <vt:lpstr>Boehringer Forward Text</vt:lpstr>
      <vt:lpstr>Calibri</vt:lpstr>
      <vt:lpstr>Wingdings</vt:lpstr>
      <vt:lpstr>Boehringer Ingelheim 16:9</vt:lpstr>
      <vt:lpstr>(Pharmazie-)Praktikum Medical in-use, Pharmaceutical Dev. Biologicals Ingelheim I Job-ID: 33481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Post-Doc  PBPK Modeling</dc:title>
  <dc:creator>Gnann,Vera (HR TalentGoA) BIP-DE-B</dc:creator>
  <cp:lastModifiedBy>Puttkamer_von,Jana (HR TalentGoA) BIP-DE-I</cp:lastModifiedBy>
  <cp:revision>24</cp:revision>
  <cp:lastPrinted>2024-02-05T07:09:49Z</cp:lastPrinted>
  <dcterms:created xsi:type="dcterms:W3CDTF">2024-01-30T06:05:52Z</dcterms:created>
  <dcterms:modified xsi:type="dcterms:W3CDTF">2026-05-04T16:39:16Z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0x010100DB38ABC5E5880C43857187630C9E46B9</vt:lpwstr>
  </property>
  <property fmtid="{D5CDD505-2E9C-101B-9397-08002B2CF9AE}" pid="3" name="MediaServiceImageTags">
    <vt:lpwstr/>
  </property>
</Properties>
</file>